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</p:sldMasterIdLst>
  <p:notesMasterIdLst>
    <p:notesMasterId r:id="rId17"/>
  </p:notesMasterIdLst>
  <p:sldIdLst>
    <p:sldId id="256" r:id="rId2"/>
    <p:sldId id="259" r:id="rId3"/>
    <p:sldId id="260" r:id="rId4"/>
    <p:sldId id="262" r:id="rId5"/>
    <p:sldId id="261" r:id="rId6"/>
    <p:sldId id="314" r:id="rId7"/>
    <p:sldId id="263" r:id="rId8"/>
    <p:sldId id="264" r:id="rId9"/>
    <p:sldId id="315" r:id="rId10"/>
    <p:sldId id="265" r:id="rId11"/>
    <p:sldId id="266" r:id="rId12"/>
    <p:sldId id="316" r:id="rId13"/>
    <p:sldId id="267" r:id="rId14"/>
    <p:sldId id="317" r:id="rId15"/>
    <p:sldId id="268" r:id="rId16"/>
  </p:sldIdLst>
  <p:sldSz cx="9144000" cy="5143500" type="screen16x9"/>
  <p:notesSz cx="6858000" cy="9144000"/>
  <p:embeddedFontLst>
    <p:embeddedFont>
      <p:font typeface="Antonio" panose="020B0604020202020204" charset="0"/>
      <p:regular r:id="rId18"/>
      <p:bold r:id="rId19"/>
    </p:embeddedFont>
    <p:embeddedFont>
      <p:font typeface="Assistant" pitchFamily="2" charset="-79"/>
      <p:regular r:id="rId20"/>
      <p:bold r:id="rId21"/>
    </p:embeddedFont>
    <p:embeddedFont>
      <p:font typeface="Assistant Light" pitchFamily="2" charset="-79"/>
      <p:regular r:id="rId22"/>
    </p:embeddedFont>
    <p:embeddedFont>
      <p:font typeface="Nunito Light" pitchFamily="2" charset="0"/>
      <p:regular r:id="rId23"/>
      <p:italic r:id="rId24"/>
    </p:embeddedFont>
    <p:embeddedFont>
      <p:font typeface="Tw Cen MT" panose="020B0602020104020603" pitchFamily="34" charset="0"/>
      <p:regular r:id="rId25"/>
      <p:bold r:id="rId26"/>
      <p:italic r:id="rId27"/>
      <p:boldItalic r:id="rId28"/>
    </p:embeddedFont>
    <p:embeddedFont>
      <p:font typeface="Tw Cen MT Condensed" panose="020B0606020104020203" pitchFamily="34" charset="0"/>
      <p:regular r:id="rId29"/>
      <p:bold r:id="rId30"/>
    </p:embeddedFont>
    <p:embeddedFont>
      <p:font typeface="Wingdings 3" panose="05040102010807070707" pitchFamily="18" charset="2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9C9A36-F8D9-4984-A01D-B98A47065D88}">
  <a:tblStyle styleId="{EE9C9A36-F8D9-4984-A01D-B98A47065D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9280D31-F6EC-463A-9C05-5DDA1A43F7D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82645" autoAdjust="0"/>
  </p:normalViewPr>
  <p:slideViewPr>
    <p:cSldViewPr snapToGrid="0">
      <p:cViewPr varScale="1">
        <p:scale>
          <a:sx n="124" d="100"/>
          <a:sy n="124" d="100"/>
        </p:scale>
        <p:origin x="14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c2bc466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3c2bc466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f5d19e497c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f5d19e497c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f5d19e497c_0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1f5d19e497c_0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1761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f5d19e497c_0_18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f5d19e497c_0_18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f5d19e497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f5d19e497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5d19e49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5d19e49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Malware: This is a software designed to cause disruption to a computer, server, network, leak data, gain unauthorized access to information or system etc.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Pass manager: This is a computer program that allows users to store and manage passwords for local apps or for social medias, websites, </a:t>
            </a:r>
            <a:r>
              <a:rPr lang="en-US" dirty="0" err="1"/>
              <a:t>webshops</a:t>
            </a:r>
            <a:r>
              <a:rPr lang="en-US" dirty="0"/>
              <a:t>, etc.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481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5d19e497c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5d19e497c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f5d19e497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f5d19e497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Socket: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 software structure of a</a:t>
            </a:r>
            <a:r>
              <a:rPr lang="en-US" b="0" i="0" u="non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computer network</a:t>
            </a:r>
            <a:r>
              <a:rPr lang="en-US" b="0" i="0" u="non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that serves as an endpoint for sending and receiving data across the network.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Python is used for malware because of it’s flexibility, ease of use, libraries and tools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5d19e497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5d19e497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618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350"/>
            </a:lvl4pPr>
            <a:lvl5pPr marL="1371600" indent="0" algn="ctr">
              <a:buNone/>
              <a:defRPr sz="1350"/>
            </a:lvl5pPr>
            <a:lvl6pPr marL="1714500" indent="0" algn="ctr">
              <a:buNone/>
              <a:defRPr sz="1350"/>
            </a:lvl6pPr>
            <a:lvl7pPr marL="2057400" indent="0" algn="ctr">
              <a:buNone/>
              <a:defRPr sz="1350"/>
            </a:lvl7pPr>
            <a:lvl8pPr marL="2400300" indent="0" algn="ctr">
              <a:buNone/>
              <a:defRPr sz="1350"/>
            </a:lvl8pPr>
            <a:lvl9pPr marL="2743200" indent="0" algn="ctr">
              <a:buNone/>
              <a:defRPr sz="135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9144000" cy="3429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46675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5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571500"/>
            <a:ext cx="1971675" cy="405765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571500"/>
            <a:ext cx="5686425" cy="4057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7543800" y="44447"/>
            <a:ext cx="0" cy="6858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517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2073699" y="1261416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2073699" y="147621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2"/>
          </p:nvPr>
        </p:nvSpPr>
        <p:spPr>
          <a:xfrm flipH="1">
            <a:off x="5645590" y="1261406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3"/>
          </p:nvPr>
        </p:nvSpPr>
        <p:spPr>
          <a:xfrm flipH="1">
            <a:off x="5645590" y="1476206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4" hasCustomPrompt="1"/>
          </p:nvPr>
        </p:nvSpPr>
        <p:spPr>
          <a:xfrm>
            <a:off x="1169660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4739835" y="14191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6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7"/>
          </p:nvPr>
        </p:nvSpPr>
        <p:spPr>
          <a:xfrm>
            <a:off x="2073699" y="2329354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2073699" y="2545388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9"/>
          </p:nvPr>
        </p:nvSpPr>
        <p:spPr>
          <a:xfrm flipH="1">
            <a:off x="5645590" y="2329354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 flipH="1">
            <a:off x="5645590" y="2545389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4" hasCustomPrompt="1"/>
          </p:nvPr>
        </p:nvSpPr>
        <p:spPr>
          <a:xfrm>
            <a:off x="1169660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4739835" y="24804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6"/>
          </p:nvPr>
        </p:nvSpPr>
        <p:spPr>
          <a:xfrm>
            <a:off x="2073699" y="3398543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7"/>
          </p:nvPr>
        </p:nvSpPr>
        <p:spPr>
          <a:xfrm>
            <a:off x="2073699" y="3614578"/>
            <a:ext cx="2340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8"/>
          </p:nvPr>
        </p:nvSpPr>
        <p:spPr>
          <a:xfrm flipH="1">
            <a:off x="5645590" y="3398544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9"/>
          </p:nvPr>
        </p:nvSpPr>
        <p:spPr>
          <a:xfrm flipH="1">
            <a:off x="5645590" y="3614579"/>
            <a:ext cx="2340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20" hasCustomPrompt="1"/>
          </p:nvPr>
        </p:nvSpPr>
        <p:spPr>
          <a:xfrm>
            <a:off x="1169660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21" hasCustomPrompt="1"/>
          </p:nvPr>
        </p:nvSpPr>
        <p:spPr>
          <a:xfrm flipH="1">
            <a:off x="4739835" y="35523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863490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67750" y="2554250"/>
            <a:ext cx="44085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543897"/>
            <a:ext cx="914400" cy="69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369367" y="3469100"/>
            <a:ext cx="44052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585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999900" y="1832050"/>
            <a:ext cx="4099800" cy="19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5236200" y="1354150"/>
            <a:ext cx="2907900" cy="29079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4212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1119450" y="1702501"/>
            <a:ext cx="6905100" cy="82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1119450" y="2526599"/>
            <a:ext cx="6905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1291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1"/>
          </p:nvPr>
        </p:nvSpPr>
        <p:spPr>
          <a:xfrm>
            <a:off x="3097202" y="1475753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ubTitle" idx="2"/>
          </p:nvPr>
        </p:nvSpPr>
        <p:spPr>
          <a:xfrm>
            <a:off x="3097202" y="2545704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ubTitle" idx="3"/>
          </p:nvPr>
        </p:nvSpPr>
        <p:spPr>
          <a:xfrm>
            <a:off x="3097202" y="3618647"/>
            <a:ext cx="385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title" idx="4"/>
          </p:nvPr>
        </p:nvSpPr>
        <p:spPr>
          <a:xfrm>
            <a:off x="3097202" y="1262310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title" idx="5"/>
          </p:nvPr>
        </p:nvSpPr>
        <p:spPr>
          <a:xfrm>
            <a:off x="3097202" y="2332260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title" idx="6"/>
          </p:nvPr>
        </p:nvSpPr>
        <p:spPr>
          <a:xfrm>
            <a:off x="3097202" y="3405204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783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2365778" y="1552266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subTitle" idx="1"/>
          </p:nvPr>
        </p:nvSpPr>
        <p:spPr>
          <a:xfrm>
            <a:off x="2365778" y="1763686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title" idx="2"/>
          </p:nvPr>
        </p:nvSpPr>
        <p:spPr>
          <a:xfrm>
            <a:off x="5721659" y="1552266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subTitle" idx="3"/>
          </p:nvPr>
        </p:nvSpPr>
        <p:spPr>
          <a:xfrm>
            <a:off x="5721659" y="1763686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title" idx="4"/>
          </p:nvPr>
        </p:nvSpPr>
        <p:spPr>
          <a:xfrm>
            <a:off x="2365778" y="3100918"/>
            <a:ext cx="1975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subTitle" idx="5"/>
          </p:nvPr>
        </p:nvSpPr>
        <p:spPr>
          <a:xfrm>
            <a:off x="2365778" y="3312338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title" idx="6"/>
          </p:nvPr>
        </p:nvSpPr>
        <p:spPr>
          <a:xfrm>
            <a:off x="5721659" y="3100918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7"/>
          </p:nvPr>
        </p:nvSpPr>
        <p:spPr>
          <a:xfrm>
            <a:off x="5721659" y="3312338"/>
            <a:ext cx="1978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8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0982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976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875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346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3067809" y="1267838"/>
            <a:ext cx="3919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2"/>
          </p:nvPr>
        </p:nvSpPr>
        <p:spPr>
          <a:xfrm>
            <a:off x="3067809" y="3065138"/>
            <a:ext cx="3919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3067809" y="3281762"/>
            <a:ext cx="3919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3067809" y="1484462"/>
            <a:ext cx="3919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●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4"/>
          </p:nvPr>
        </p:nvSpPr>
        <p:spPr>
          <a:xfrm>
            <a:off x="720000" y="365760"/>
            <a:ext cx="7704000" cy="54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9991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b="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9144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34455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5" y="1714500"/>
            <a:ext cx="356616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1714500"/>
            <a:ext cx="356616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72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725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225841"/>
            <a:ext cx="3566160" cy="25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316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1725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35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3166" y="2225841"/>
            <a:ext cx="3566160" cy="25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606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818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73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353632"/>
            <a:ext cx="3291840" cy="130302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617220"/>
            <a:ext cx="4258818" cy="388848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1693129"/>
            <a:ext cx="3291840" cy="2821721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450"/>
              </a:spcBef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53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4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3429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3720104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569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4853028"/>
            <a:ext cx="4426094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71500" y="619743"/>
            <a:ext cx="0" cy="6858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8860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18" r:id="rId19"/>
    <p:sldLayoutId id="2147483719" r:id="rId20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750" kern="1200" cap="all" spc="75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19888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3360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58293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795528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912114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0218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2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>
            <a:spLocks noGrp="1"/>
          </p:cNvSpPr>
          <p:nvPr>
            <p:ph type="ctrTitle"/>
          </p:nvPr>
        </p:nvSpPr>
        <p:spPr>
          <a:xfrm>
            <a:off x="342899" y="3995926"/>
            <a:ext cx="5829300" cy="545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1"/>
                </a:solidFill>
              </a:rPr>
              <a:t>PERSoNAL SPECIALIZATION PROJECT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HRISTO KOLEV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1;p39">
            <a:extLst>
              <a:ext uri="{FF2B5EF4-FFF2-40B4-BE49-F238E27FC236}">
                <a16:creationId xmlns:a16="http://schemas.microsoft.com/office/drawing/2014/main" id="{37317663-83E3-5F8F-3096-569F8934D276}"/>
              </a:ext>
            </a:extLst>
          </p:cNvPr>
          <p:cNvSpPr txBox="1">
            <a:spLocks/>
          </p:cNvSpPr>
          <p:nvPr/>
        </p:nvSpPr>
        <p:spPr>
          <a:xfrm>
            <a:off x="2329805" y="1553192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Antonio" panose="020B0604020202020204" charset="0"/>
              </a:rPr>
              <a:t>MAIN GOAL</a:t>
            </a:r>
          </a:p>
        </p:txBody>
      </p:sp>
      <p:sp>
        <p:nvSpPr>
          <p:cNvPr id="5" name="Google Shape;352;p39">
            <a:extLst>
              <a:ext uri="{FF2B5EF4-FFF2-40B4-BE49-F238E27FC236}">
                <a16:creationId xmlns:a16="http://schemas.microsoft.com/office/drawing/2014/main" id="{E294EC23-0954-5866-367B-3341FDBD77AA}"/>
              </a:ext>
            </a:extLst>
          </p:cNvPr>
          <p:cNvSpPr txBox="1">
            <a:spLocks/>
          </p:cNvSpPr>
          <p:nvPr/>
        </p:nvSpPr>
        <p:spPr>
          <a:xfrm>
            <a:off x="2329805" y="2596561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Antonio" panose="020B0604020202020204" charset="0"/>
              </a:rPr>
              <a:t>PLANNING</a:t>
            </a:r>
          </a:p>
        </p:txBody>
      </p:sp>
      <p:sp>
        <p:nvSpPr>
          <p:cNvPr id="6" name="Google Shape;353;p39">
            <a:extLst>
              <a:ext uri="{FF2B5EF4-FFF2-40B4-BE49-F238E27FC236}">
                <a16:creationId xmlns:a16="http://schemas.microsoft.com/office/drawing/2014/main" id="{C69D8D4B-6E4E-2598-C5F2-FF3850C5C464}"/>
              </a:ext>
            </a:extLst>
          </p:cNvPr>
          <p:cNvSpPr txBox="1">
            <a:spLocks/>
          </p:cNvSpPr>
          <p:nvPr/>
        </p:nvSpPr>
        <p:spPr>
          <a:xfrm>
            <a:off x="2329805" y="3673752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/>
                </a:solidFill>
                <a:latin typeface="Antonio" panose="020B0604020202020204" charset="0"/>
              </a:rPr>
              <a:t>PROGRAMMING LANGUAGE</a:t>
            </a:r>
            <a:endParaRPr lang="en-US" sz="2000" dirty="0">
              <a:solidFill>
                <a:schemeClr val="bg1"/>
              </a:solidFill>
              <a:latin typeface="Antonio" panose="020B0604020202020204" charset="0"/>
            </a:endParaRPr>
          </a:p>
        </p:txBody>
      </p:sp>
      <p:sp>
        <p:nvSpPr>
          <p:cNvPr id="7" name="Google Shape;354;p39">
            <a:extLst>
              <a:ext uri="{FF2B5EF4-FFF2-40B4-BE49-F238E27FC236}">
                <a16:creationId xmlns:a16="http://schemas.microsoft.com/office/drawing/2014/main" id="{D4858B43-A261-1F5D-9BA2-E843B4E53C8F}"/>
              </a:ext>
            </a:extLst>
          </p:cNvPr>
          <p:cNvSpPr/>
          <p:nvPr/>
        </p:nvSpPr>
        <p:spPr>
          <a:xfrm>
            <a:off x="1364618" y="1380688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55;p39">
            <a:extLst>
              <a:ext uri="{FF2B5EF4-FFF2-40B4-BE49-F238E27FC236}">
                <a16:creationId xmlns:a16="http://schemas.microsoft.com/office/drawing/2014/main" id="{4B522797-E6BB-F1E6-FB9C-4BFE9B2B5F8F}"/>
              </a:ext>
            </a:extLst>
          </p:cNvPr>
          <p:cNvSpPr/>
          <p:nvPr/>
        </p:nvSpPr>
        <p:spPr>
          <a:xfrm>
            <a:off x="1364618" y="2452851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56;p39">
            <a:extLst>
              <a:ext uri="{FF2B5EF4-FFF2-40B4-BE49-F238E27FC236}">
                <a16:creationId xmlns:a16="http://schemas.microsoft.com/office/drawing/2014/main" id="{11967196-88FC-C1E4-B2FE-C53A9FAE057D}"/>
              </a:ext>
            </a:extLst>
          </p:cNvPr>
          <p:cNvSpPr/>
          <p:nvPr/>
        </p:nvSpPr>
        <p:spPr>
          <a:xfrm>
            <a:off x="1364618" y="3525013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357;p39">
            <a:extLst>
              <a:ext uri="{FF2B5EF4-FFF2-40B4-BE49-F238E27FC236}">
                <a16:creationId xmlns:a16="http://schemas.microsoft.com/office/drawing/2014/main" id="{55229C59-5A8B-D446-5EEF-73943C06415D}"/>
              </a:ext>
            </a:extLst>
          </p:cNvPr>
          <p:cNvGrpSpPr/>
          <p:nvPr/>
        </p:nvGrpSpPr>
        <p:grpSpPr>
          <a:xfrm>
            <a:off x="1624744" y="3759894"/>
            <a:ext cx="238748" cy="289251"/>
            <a:chOff x="261375" y="1333850"/>
            <a:chExt cx="222900" cy="270050"/>
          </a:xfrm>
        </p:grpSpPr>
        <p:sp>
          <p:nvSpPr>
            <p:cNvPr id="11" name="Google Shape;358;p39">
              <a:extLst>
                <a:ext uri="{FF2B5EF4-FFF2-40B4-BE49-F238E27FC236}">
                  <a16:creationId xmlns:a16="http://schemas.microsoft.com/office/drawing/2014/main" id="{84A73119-8607-DC24-4FC2-0A8E7DAA265A}"/>
                </a:ext>
              </a:extLst>
            </p:cNvPr>
            <p:cNvSpPr/>
            <p:nvPr/>
          </p:nvSpPr>
          <p:spPr>
            <a:xfrm>
              <a:off x="283325" y="1561250"/>
              <a:ext cx="15550" cy="42650"/>
            </a:xfrm>
            <a:custGeom>
              <a:avLst/>
              <a:gdLst/>
              <a:ahLst/>
              <a:cxnLst/>
              <a:rect l="l" t="t" r="r" b="b"/>
              <a:pathLst>
                <a:path w="622" h="1706" extrusionOk="0">
                  <a:moveTo>
                    <a:pt x="156" y="0"/>
                  </a:moveTo>
                  <a:lnTo>
                    <a:pt x="104" y="26"/>
                  </a:lnTo>
                  <a:lnTo>
                    <a:pt x="53" y="52"/>
                  </a:lnTo>
                  <a:lnTo>
                    <a:pt x="27" y="103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3" y="284"/>
                  </a:lnTo>
                  <a:lnTo>
                    <a:pt x="104" y="310"/>
                  </a:lnTo>
                  <a:lnTo>
                    <a:pt x="156" y="336"/>
                  </a:lnTo>
                  <a:lnTo>
                    <a:pt x="311" y="336"/>
                  </a:lnTo>
                  <a:lnTo>
                    <a:pt x="311" y="1525"/>
                  </a:lnTo>
                  <a:lnTo>
                    <a:pt x="311" y="1602"/>
                  </a:lnTo>
                  <a:lnTo>
                    <a:pt x="337" y="1654"/>
                  </a:lnTo>
                  <a:lnTo>
                    <a:pt x="388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595" y="1602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595" y="103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9;p39">
              <a:extLst>
                <a:ext uri="{FF2B5EF4-FFF2-40B4-BE49-F238E27FC236}">
                  <a16:creationId xmlns:a16="http://schemas.microsoft.com/office/drawing/2014/main" id="{60B31F8D-F8AE-A2F4-C830-2ADD3E8C7048}"/>
                </a:ext>
              </a:extLst>
            </p:cNvPr>
            <p:cNvSpPr/>
            <p:nvPr/>
          </p:nvSpPr>
          <p:spPr>
            <a:xfrm>
              <a:off x="365375" y="1561250"/>
              <a:ext cx="15525" cy="42650"/>
            </a:xfrm>
            <a:custGeom>
              <a:avLst/>
              <a:gdLst/>
              <a:ahLst/>
              <a:cxnLst/>
              <a:rect l="l" t="t" r="r" b="b"/>
              <a:pathLst>
                <a:path w="621" h="1706" extrusionOk="0">
                  <a:moveTo>
                    <a:pt x="156" y="0"/>
                  </a:moveTo>
                  <a:lnTo>
                    <a:pt x="104" y="26"/>
                  </a:lnTo>
                  <a:lnTo>
                    <a:pt x="52" y="52"/>
                  </a:lnTo>
                  <a:lnTo>
                    <a:pt x="27" y="103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2" y="284"/>
                  </a:lnTo>
                  <a:lnTo>
                    <a:pt x="104" y="310"/>
                  </a:lnTo>
                  <a:lnTo>
                    <a:pt x="156" y="336"/>
                  </a:lnTo>
                  <a:lnTo>
                    <a:pt x="311" y="336"/>
                  </a:lnTo>
                  <a:lnTo>
                    <a:pt x="311" y="1525"/>
                  </a:lnTo>
                  <a:lnTo>
                    <a:pt x="311" y="1602"/>
                  </a:lnTo>
                  <a:lnTo>
                    <a:pt x="337" y="1654"/>
                  </a:lnTo>
                  <a:lnTo>
                    <a:pt x="388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595" y="1602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595" y="103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0;p39">
              <a:extLst>
                <a:ext uri="{FF2B5EF4-FFF2-40B4-BE49-F238E27FC236}">
                  <a16:creationId xmlns:a16="http://schemas.microsoft.com/office/drawing/2014/main" id="{735D3320-1F4E-48E1-8FDE-497FEF045DA5}"/>
                </a:ext>
              </a:extLst>
            </p:cNvPr>
            <p:cNvSpPr/>
            <p:nvPr/>
          </p:nvSpPr>
          <p:spPr>
            <a:xfrm>
              <a:off x="345350" y="1505675"/>
              <a:ext cx="14875" cy="42025"/>
            </a:xfrm>
            <a:custGeom>
              <a:avLst/>
              <a:gdLst/>
              <a:ahLst/>
              <a:cxnLst/>
              <a:rect l="l" t="t" r="r" b="b"/>
              <a:pathLst>
                <a:path w="595" h="1681" extrusionOk="0">
                  <a:moveTo>
                    <a:pt x="156" y="1"/>
                  </a:moveTo>
                  <a:lnTo>
                    <a:pt x="78" y="27"/>
                  </a:lnTo>
                  <a:lnTo>
                    <a:pt x="26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33"/>
                  </a:lnTo>
                  <a:lnTo>
                    <a:pt x="26" y="285"/>
                  </a:lnTo>
                  <a:lnTo>
                    <a:pt x="78" y="311"/>
                  </a:lnTo>
                  <a:lnTo>
                    <a:pt x="285" y="311"/>
                  </a:lnTo>
                  <a:lnTo>
                    <a:pt x="285" y="1525"/>
                  </a:lnTo>
                  <a:lnTo>
                    <a:pt x="285" y="1603"/>
                  </a:lnTo>
                  <a:lnTo>
                    <a:pt x="337" y="1629"/>
                  </a:lnTo>
                  <a:lnTo>
                    <a:pt x="388" y="1680"/>
                  </a:lnTo>
                  <a:lnTo>
                    <a:pt x="492" y="1680"/>
                  </a:lnTo>
                  <a:lnTo>
                    <a:pt x="543" y="1629"/>
                  </a:lnTo>
                  <a:lnTo>
                    <a:pt x="595" y="1603"/>
                  </a:lnTo>
                  <a:lnTo>
                    <a:pt x="595" y="1525"/>
                  </a:lnTo>
                  <a:lnTo>
                    <a:pt x="595" y="156"/>
                  </a:lnTo>
                  <a:lnTo>
                    <a:pt x="595" y="104"/>
                  </a:lnTo>
                  <a:lnTo>
                    <a:pt x="543" y="52"/>
                  </a:lnTo>
                  <a:lnTo>
                    <a:pt x="492" y="27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;p39">
              <a:extLst>
                <a:ext uri="{FF2B5EF4-FFF2-40B4-BE49-F238E27FC236}">
                  <a16:creationId xmlns:a16="http://schemas.microsoft.com/office/drawing/2014/main" id="{E348B4B7-1677-9F22-052D-5FD1FEF659AB}"/>
                </a:ext>
              </a:extLst>
            </p:cNvPr>
            <p:cNvSpPr/>
            <p:nvPr/>
          </p:nvSpPr>
          <p:spPr>
            <a:xfrm>
              <a:off x="451300" y="1561250"/>
              <a:ext cx="14875" cy="42650"/>
            </a:xfrm>
            <a:custGeom>
              <a:avLst/>
              <a:gdLst/>
              <a:ahLst/>
              <a:cxnLst/>
              <a:rect l="l" t="t" r="r" b="b"/>
              <a:pathLst>
                <a:path w="595" h="1706" extrusionOk="0">
                  <a:moveTo>
                    <a:pt x="156" y="0"/>
                  </a:moveTo>
                  <a:lnTo>
                    <a:pt x="78" y="26"/>
                  </a:lnTo>
                  <a:lnTo>
                    <a:pt x="26" y="52"/>
                  </a:lnTo>
                  <a:lnTo>
                    <a:pt x="1" y="103"/>
                  </a:lnTo>
                  <a:lnTo>
                    <a:pt x="1" y="181"/>
                  </a:lnTo>
                  <a:lnTo>
                    <a:pt x="1" y="233"/>
                  </a:lnTo>
                  <a:lnTo>
                    <a:pt x="26" y="284"/>
                  </a:lnTo>
                  <a:lnTo>
                    <a:pt x="78" y="310"/>
                  </a:lnTo>
                  <a:lnTo>
                    <a:pt x="156" y="336"/>
                  </a:lnTo>
                  <a:lnTo>
                    <a:pt x="285" y="336"/>
                  </a:lnTo>
                  <a:lnTo>
                    <a:pt x="285" y="1525"/>
                  </a:lnTo>
                  <a:lnTo>
                    <a:pt x="285" y="1602"/>
                  </a:lnTo>
                  <a:lnTo>
                    <a:pt x="336" y="1654"/>
                  </a:lnTo>
                  <a:lnTo>
                    <a:pt x="388" y="1680"/>
                  </a:lnTo>
                  <a:lnTo>
                    <a:pt x="440" y="1706"/>
                  </a:lnTo>
                  <a:lnTo>
                    <a:pt x="492" y="1680"/>
                  </a:lnTo>
                  <a:lnTo>
                    <a:pt x="543" y="1654"/>
                  </a:lnTo>
                  <a:lnTo>
                    <a:pt x="595" y="1602"/>
                  </a:lnTo>
                  <a:lnTo>
                    <a:pt x="595" y="1525"/>
                  </a:lnTo>
                  <a:lnTo>
                    <a:pt x="595" y="181"/>
                  </a:lnTo>
                  <a:lnTo>
                    <a:pt x="595" y="103"/>
                  </a:lnTo>
                  <a:lnTo>
                    <a:pt x="543" y="52"/>
                  </a:lnTo>
                  <a:lnTo>
                    <a:pt x="492" y="2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2;p39">
              <a:extLst>
                <a:ext uri="{FF2B5EF4-FFF2-40B4-BE49-F238E27FC236}">
                  <a16:creationId xmlns:a16="http://schemas.microsoft.com/office/drawing/2014/main" id="{86B5D012-6756-EBDD-33E9-D8AF5B1ACDC7}"/>
                </a:ext>
              </a:extLst>
            </p:cNvPr>
            <p:cNvSpPr/>
            <p:nvPr/>
          </p:nvSpPr>
          <p:spPr>
            <a:xfrm>
              <a:off x="425450" y="1510200"/>
              <a:ext cx="15550" cy="42675"/>
            </a:xfrm>
            <a:custGeom>
              <a:avLst/>
              <a:gdLst/>
              <a:ahLst/>
              <a:cxnLst/>
              <a:rect l="l" t="t" r="r" b="b"/>
              <a:pathLst>
                <a:path w="622" h="1707" extrusionOk="0">
                  <a:moveTo>
                    <a:pt x="182" y="1"/>
                  </a:moveTo>
                  <a:lnTo>
                    <a:pt x="104" y="26"/>
                  </a:lnTo>
                  <a:lnTo>
                    <a:pt x="53" y="52"/>
                  </a:lnTo>
                  <a:lnTo>
                    <a:pt x="27" y="104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3" y="285"/>
                  </a:lnTo>
                  <a:lnTo>
                    <a:pt x="104" y="311"/>
                  </a:lnTo>
                  <a:lnTo>
                    <a:pt x="182" y="337"/>
                  </a:lnTo>
                  <a:lnTo>
                    <a:pt x="311" y="337"/>
                  </a:lnTo>
                  <a:lnTo>
                    <a:pt x="311" y="1525"/>
                  </a:lnTo>
                  <a:lnTo>
                    <a:pt x="311" y="1603"/>
                  </a:lnTo>
                  <a:lnTo>
                    <a:pt x="363" y="1654"/>
                  </a:lnTo>
                  <a:lnTo>
                    <a:pt x="414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621" y="1603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621" y="104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3;p39">
              <a:extLst>
                <a:ext uri="{FF2B5EF4-FFF2-40B4-BE49-F238E27FC236}">
                  <a16:creationId xmlns:a16="http://schemas.microsoft.com/office/drawing/2014/main" id="{05289346-B2B5-EBBC-B34D-D40B100E7099}"/>
                </a:ext>
              </a:extLst>
            </p:cNvPr>
            <p:cNvSpPr/>
            <p:nvPr/>
          </p:nvSpPr>
          <p:spPr>
            <a:xfrm>
              <a:off x="312400" y="1551550"/>
              <a:ext cx="27800" cy="43300"/>
            </a:xfrm>
            <a:custGeom>
              <a:avLst/>
              <a:gdLst/>
              <a:ahLst/>
              <a:cxnLst/>
              <a:rect l="l" t="t" r="r" b="b"/>
              <a:pathLst>
                <a:path w="1112" h="1732" extrusionOk="0">
                  <a:moveTo>
                    <a:pt x="543" y="311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6"/>
                  </a:lnTo>
                  <a:lnTo>
                    <a:pt x="802" y="569"/>
                  </a:lnTo>
                  <a:lnTo>
                    <a:pt x="802" y="1189"/>
                  </a:lnTo>
                  <a:lnTo>
                    <a:pt x="776" y="1292"/>
                  </a:lnTo>
                  <a:lnTo>
                    <a:pt x="724" y="1370"/>
                  </a:lnTo>
                  <a:lnTo>
                    <a:pt x="647" y="1422"/>
                  </a:lnTo>
                  <a:lnTo>
                    <a:pt x="466" y="1422"/>
                  </a:lnTo>
                  <a:lnTo>
                    <a:pt x="388" y="1370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6"/>
                  </a:lnTo>
                  <a:lnTo>
                    <a:pt x="388" y="388"/>
                  </a:lnTo>
                  <a:lnTo>
                    <a:pt x="466" y="336"/>
                  </a:lnTo>
                  <a:lnTo>
                    <a:pt x="543" y="311"/>
                  </a:lnTo>
                  <a:close/>
                  <a:moveTo>
                    <a:pt x="543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3" y="104"/>
                  </a:lnTo>
                  <a:lnTo>
                    <a:pt x="156" y="155"/>
                  </a:lnTo>
                  <a:lnTo>
                    <a:pt x="104" y="259"/>
                  </a:lnTo>
                  <a:lnTo>
                    <a:pt x="52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52" y="1396"/>
                  </a:lnTo>
                  <a:lnTo>
                    <a:pt x="104" y="1499"/>
                  </a:lnTo>
                  <a:lnTo>
                    <a:pt x="156" y="1577"/>
                  </a:lnTo>
                  <a:lnTo>
                    <a:pt x="233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3" y="1654"/>
                  </a:lnTo>
                  <a:lnTo>
                    <a:pt x="957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57" y="155"/>
                  </a:lnTo>
                  <a:lnTo>
                    <a:pt x="853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4;p39">
              <a:extLst>
                <a:ext uri="{FF2B5EF4-FFF2-40B4-BE49-F238E27FC236}">
                  <a16:creationId xmlns:a16="http://schemas.microsoft.com/office/drawing/2014/main" id="{E9FB8C7D-9041-5A89-AADE-755BA8165B69}"/>
                </a:ext>
              </a:extLst>
            </p:cNvPr>
            <p:cNvSpPr/>
            <p:nvPr/>
          </p:nvSpPr>
          <p:spPr>
            <a:xfrm>
              <a:off x="400900" y="1551550"/>
              <a:ext cx="27825" cy="43300"/>
            </a:xfrm>
            <a:custGeom>
              <a:avLst/>
              <a:gdLst/>
              <a:ahLst/>
              <a:cxnLst/>
              <a:rect l="l" t="t" r="r" b="b"/>
              <a:pathLst>
                <a:path w="1113" h="1732" extrusionOk="0">
                  <a:moveTo>
                    <a:pt x="544" y="311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6"/>
                  </a:lnTo>
                  <a:lnTo>
                    <a:pt x="776" y="569"/>
                  </a:lnTo>
                  <a:lnTo>
                    <a:pt x="776" y="1189"/>
                  </a:lnTo>
                  <a:lnTo>
                    <a:pt x="776" y="1292"/>
                  </a:lnTo>
                  <a:lnTo>
                    <a:pt x="724" y="1370"/>
                  </a:lnTo>
                  <a:lnTo>
                    <a:pt x="647" y="1422"/>
                  </a:lnTo>
                  <a:lnTo>
                    <a:pt x="466" y="1422"/>
                  </a:lnTo>
                  <a:lnTo>
                    <a:pt x="389" y="1370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6"/>
                  </a:lnTo>
                  <a:lnTo>
                    <a:pt x="389" y="388"/>
                  </a:lnTo>
                  <a:lnTo>
                    <a:pt x="466" y="336"/>
                  </a:lnTo>
                  <a:lnTo>
                    <a:pt x="544" y="311"/>
                  </a:lnTo>
                  <a:close/>
                  <a:moveTo>
                    <a:pt x="544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4" y="104"/>
                  </a:lnTo>
                  <a:lnTo>
                    <a:pt x="156" y="155"/>
                  </a:lnTo>
                  <a:lnTo>
                    <a:pt x="78" y="259"/>
                  </a:lnTo>
                  <a:lnTo>
                    <a:pt x="27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27" y="1396"/>
                  </a:lnTo>
                  <a:lnTo>
                    <a:pt x="78" y="1499"/>
                  </a:lnTo>
                  <a:lnTo>
                    <a:pt x="156" y="1577"/>
                  </a:lnTo>
                  <a:lnTo>
                    <a:pt x="234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4" y="1654"/>
                  </a:lnTo>
                  <a:lnTo>
                    <a:pt x="931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31" y="155"/>
                  </a:lnTo>
                  <a:lnTo>
                    <a:pt x="854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5;p39">
              <a:extLst>
                <a:ext uri="{FF2B5EF4-FFF2-40B4-BE49-F238E27FC236}">
                  <a16:creationId xmlns:a16="http://schemas.microsoft.com/office/drawing/2014/main" id="{D447126A-8D17-2330-F956-ECAE3B2DFF9D}"/>
                </a:ext>
              </a:extLst>
            </p:cNvPr>
            <p:cNvSpPr/>
            <p:nvPr/>
          </p:nvSpPr>
          <p:spPr>
            <a:xfrm>
              <a:off x="271050" y="1507625"/>
              <a:ext cx="27825" cy="43300"/>
            </a:xfrm>
            <a:custGeom>
              <a:avLst/>
              <a:gdLst/>
              <a:ahLst/>
              <a:cxnLst/>
              <a:rect l="l" t="t" r="r" b="b"/>
              <a:pathLst>
                <a:path w="1113" h="1732" extrusionOk="0">
                  <a:moveTo>
                    <a:pt x="544" y="310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5"/>
                  </a:lnTo>
                  <a:lnTo>
                    <a:pt x="802" y="569"/>
                  </a:lnTo>
                  <a:lnTo>
                    <a:pt x="802" y="1189"/>
                  </a:lnTo>
                  <a:lnTo>
                    <a:pt x="776" y="1292"/>
                  </a:lnTo>
                  <a:lnTo>
                    <a:pt x="724" y="1344"/>
                  </a:lnTo>
                  <a:lnTo>
                    <a:pt x="647" y="1396"/>
                  </a:lnTo>
                  <a:lnTo>
                    <a:pt x="544" y="1421"/>
                  </a:lnTo>
                  <a:lnTo>
                    <a:pt x="466" y="1396"/>
                  </a:lnTo>
                  <a:lnTo>
                    <a:pt x="389" y="1344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5"/>
                  </a:lnTo>
                  <a:lnTo>
                    <a:pt x="389" y="388"/>
                  </a:lnTo>
                  <a:lnTo>
                    <a:pt x="466" y="336"/>
                  </a:lnTo>
                  <a:lnTo>
                    <a:pt x="544" y="310"/>
                  </a:lnTo>
                  <a:close/>
                  <a:moveTo>
                    <a:pt x="544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3" y="104"/>
                  </a:lnTo>
                  <a:lnTo>
                    <a:pt x="156" y="155"/>
                  </a:lnTo>
                  <a:lnTo>
                    <a:pt x="104" y="259"/>
                  </a:lnTo>
                  <a:lnTo>
                    <a:pt x="53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53" y="1396"/>
                  </a:lnTo>
                  <a:lnTo>
                    <a:pt x="104" y="1499"/>
                  </a:lnTo>
                  <a:lnTo>
                    <a:pt x="156" y="1577"/>
                  </a:lnTo>
                  <a:lnTo>
                    <a:pt x="233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4" y="1654"/>
                  </a:lnTo>
                  <a:lnTo>
                    <a:pt x="957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57" y="155"/>
                  </a:lnTo>
                  <a:lnTo>
                    <a:pt x="854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6;p39">
              <a:extLst>
                <a:ext uri="{FF2B5EF4-FFF2-40B4-BE49-F238E27FC236}">
                  <a16:creationId xmlns:a16="http://schemas.microsoft.com/office/drawing/2014/main" id="{9ACCE3C2-416C-B086-C13B-005B832024B3}"/>
                </a:ext>
              </a:extLst>
            </p:cNvPr>
            <p:cNvSpPr/>
            <p:nvPr/>
          </p:nvSpPr>
          <p:spPr>
            <a:xfrm>
              <a:off x="291075" y="1372600"/>
              <a:ext cx="115675" cy="7775"/>
            </a:xfrm>
            <a:custGeom>
              <a:avLst/>
              <a:gdLst/>
              <a:ahLst/>
              <a:cxnLst/>
              <a:rect l="l" t="t" r="r" b="b"/>
              <a:pathLst>
                <a:path w="4627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311"/>
                  </a:lnTo>
                  <a:lnTo>
                    <a:pt x="4549" y="311"/>
                  </a:lnTo>
                  <a:lnTo>
                    <a:pt x="4601" y="259"/>
                  </a:lnTo>
                  <a:lnTo>
                    <a:pt x="4627" y="207"/>
                  </a:lnTo>
                  <a:lnTo>
                    <a:pt x="4627" y="156"/>
                  </a:lnTo>
                  <a:lnTo>
                    <a:pt x="4627" y="104"/>
                  </a:lnTo>
                  <a:lnTo>
                    <a:pt x="4601" y="52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7;p39">
              <a:extLst>
                <a:ext uri="{FF2B5EF4-FFF2-40B4-BE49-F238E27FC236}">
                  <a16:creationId xmlns:a16="http://schemas.microsoft.com/office/drawing/2014/main" id="{95EAFB86-5D11-3959-4765-3A1AB2F2F691}"/>
                </a:ext>
              </a:extLst>
            </p:cNvPr>
            <p:cNvSpPr/>
            <p:nvPr/>
          </p:nvSpPr>
          <p:spPr>
            <a:xfrm>
              <a:off x="291075" y="1432675"/>
              <a:ext cx="163475" cy="8425"/>
            </a:xfrm>
            <a:custGeom>
              <a:avLst/>
              <a:gdLst/>
              <a:ahLst/>
              <a:cxnLst/>
              <a:rect l="l" t="t" r="r" b="b"/>
              <a:pathLst>
                <a:path w="6539" h="337" extrusionOk="0">
                  <a:moveTo>
                    <a:pt x="156" y="1"/>
                  </a:moveTo>
                  <a:lnTo>
                    <a:pt x="104" y="27"/>
                  </a:ln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33"/>
                  </a:lnTo>
                  <a:lnTo>
                    <a:pt x="53" y="285"/>
                  </a:lnTo>
                  <a:lnTo>
                    <a:pt x="104" y="311"/>
                  </a:lnTo>
                  <a:lnTo>
                    <a:pt x="156" y="337"/>
                  </a:lnTo>
                  <a:lnTo>
                    <a:pt x="6384" y="337"/>
                  </a:lnTo>
                  <a:lnTo>
                    <a:pt x="6435" y="311"/>
                  </a:lnTo>
                  <a:lnTo>
                    <a:pt x="6487" y="285"/>
                  </a:lnTo>
                  <a:lnTo>
                    <a:pt x="6539" y="233"/>
                  </a:lnTo>
                  <a:lnTo>
                    <a:pt x="6539" y="156"/>
                  </a:lnTo>
                  <a:lnTo>
                    <a:pt x="6539" y="104"/>
                  </a:lnTo>
                  <a:lnTo>
                    <a:pt x="6487" y="52"/>
                  </a:lnTo>
                  <a:lnTo>
                    <a:pt x="6435" y="27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8;p39">
              <a:extLst>
                <a:ext uri="{FF2B5EF4-FFF2-40B4-BE49-F238E27FC236}">
                  <a16:creationId xmlns:a16="http://schemas.microsoft.com/office/drawing/2014/main" id="{5B64E50D-4E9B-4233-C2BD-76E8AD7C53D9}"/>
                </a:ext>
              </a:extLst>
            </p:cNvPr>
            <p:cNvSpPr/>
            <p:nvPr/>
          </p:nvSpPr>
          <p:spPr>
            <a:xfrm>
              <a:off x="409300" y="1401675"/>
              <a:ext cx="45250" cy="7775"/>
            </a:xfrm>
            <a:custGeom>
              <a:avLst/>
              <a:gdLst/>
              <a:ahLst/>
              <a:cxnLst/>
              <a:rect l="l" t="t" r="r" b="b"/>
              <a:pathLst>
                <a:path w="1810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27" y="78"/>
                  </a:lnTo>
                  <a:lnTo>
                    <a:pt x="1" y="155"/>
                  </a:lnTo>
                  <a:lnTo>
                    <a:pt x="27" y="207"/>
                  </a:lnTo>
                  <a:lnTo>
                    <a:pt x="53" y="259"/>
                  </a:lnTo>
                  <a:lnTo>
                    <a:pt x="104" y="285"/>
                  </a:lnTo>
                  <a:lnTo>
                    <a:pt x="156" y="310"/>
                  </a:lnTo>
                  <a:lnTo>
                    <a:pt x="1655" y="310"/>
                  </a:lnTo>
                  <a:lnTo>
                    <a:pt x="1706" y="285"/>
                  </a:lnTo>
                  <a:lnTo>
                    <a:pt x="1758" y="259"/>
                  </a:lnTo>
                  <a:lnTo>
                    <a:pt x="1810" y="207"/>
                  </a:lnTo>
                  <a:lnTo>
                    <a:pt x="1810" y="155"/>
                  </a:lnTo>
                  <a:lnTo>
                    <a:pt x="1810" y="78"/>
                  </a:lnTo>
                  <a:lnTo>
                    <a:pt x="1758" y="52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9;p39">
              <a:extLst>
                <a:ext uri="{FF2B5EF4-FFF2-40B4-BE49-F238E27FC236}">
                  <a16:creationId xmlns:a16="http://schemas.microsoft.com/office/drawing/2014/main" id="{409E0328-24D8-B945-F8A0-2F882199C400}"/>
                </a:ext>
              </a:extLst>
            </p:cNvPr>
            <p:cNvSpPr/>
            <p:nvPr/>
          </p:nvSpPr>
          <p:spPr>
            <a:xfrm>
              <a:off x="291075" y="1401675"/>
              <a:ext cx="109225" cy="7775"/>
            </a:xfrm>
            <a:custGeom>
              <a:avLst/>
              <a:gdLst/>
              <a:ahLst/>
              <a:cxnLst/>
              <a:rect l="l" t="t" r="r" b="b"/>
              <a:pathLst>
                <a:path w="4369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285"/>
                  </a:lnTo>
                  <a:lnTo>
                    <a:pt x="156" y="310"/>
                  </a:lnTo>
                  <a:lnTo>
                    <a:pt x="4213" y="310"/>
                  </a:lnTo>
                  <a:lnTo>
                    <a:pt x="4265" y="285"/>
                  </a:lnTo>
                  <a:lnTo>
                    <a:pt x="4316" y="259"/>
                  </a:lnTo>
                  <a:lnTo>
                    <a:pt x="4342" y="207"/>
                  </a:lnTo>
                  <a:lnTo>
                    <a:pt x="4368" y="155"/>
                  </a:lnTo>
                  <a:lnTo>
                    <a:pt x="4342" y="78"/>
                  </a:lnTo>
                  <a:lnTo>
                    <a:pt x="4316" y="52"/>
                  </a:lnTo>
                  <a:lnTo>
                    <a:pt x="4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70;p39">
              <a:extLst>
                <a:ext uri="{FF2B5EF4-FFF2-40B4-BE49-F238E27FC236}">
                  <a16:creationId xmlns:a16="http://schemas.microsoft.com/office/drawing/2014/main" id="{AFB33E5E-4EE4-FAF2-F996-E277E7DF48CD}"/>
                </a:ext>
              </a:extLst>
            </p:cNvPr>
            <p:cNvSpPr/>
            <p:nvPr/>
          </p:nvSpPr>
          <p:spPr>
            <a:xfrm>
              <a:off x="261375" y="1333850"/>
              <a:ext cx="222900" cy="197050"/>
            </a:xfrm>
            <a:custGeom>
              <a:avLst/>
              <a:gdLst/>
              <a:ahLst/>
              <a:cxnLst/>
              <a:rect l="l" t="t" r="r" b="b"/>
              <a:pathLst>
                <a:path w="8916" h="7882" extrusionOk="0">
                  <a:moveTo>
                    <a:pt x="7055" y="543"/>
                  </a:moveTo>
                  <a:lnTo>
                    <a:pt x="8373" y="1861"/>
                  </a:lnTo>
                  <a:lnTo>
                    <a:pt x="7158" y="1861"/>
                  </a:lnTo>
                  <a:lnTo>
                    <a:pt x="7107" y="1809"/>
                  </a:lnTo>
                  <a:lnTo>
                    <a:pt x="7081" y="1757"/>
                  </a:lnTo>
                  <a:lnTo>
                    <a:pt x="7055" y="1706"/>
                  </a:lnTo>
                  <a:lnTo>
                    <a:pt x="7055" y="543"/>
                  </a:lnTo>
                  <a:close/>
                  <a:moveTo>
                    <a:pt x="362" y="0"/>
                  </a:moveTo>
                  <a:lnTo>
                    <a:pt x="285" y="26"/>
                  </a:lnTo>
                  <a:lnTo>
                    <a:pt x="207" y="78"/>
                  </a:lnTo>
                  <a:lnTo>
                    <a:pt x="129" y="129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0" y="388"/>
                  </a:lnTo>
                  <a:lnTo>
                    <a:pt x="0" y="465"/>
                  </a:lnTo>
                  <a:lnTo>
                    <a:pt x="0" y="1835"/>
                  </a:lnTo>
                  <a:lnTo>
                    <a:pt x="0" y="1886"/>
                  </a:lnTo>
                  <a:lnTo>
                    <a:pt x="52" y="1938"/>
                  </a:lnTo>
                  <a:lnTo>
                    <a:pt x="78" y="1964"/>
                  </a:lnTo>
                  <a:lnTo>
                    <a:pt x="155" y="1990"/>
                  </a:lnTo>
                  <a:lnTo>
                    <a:pt x="207" y="1964"/>
                  </a:lnTo>
                  <a:lnTo>
                    <a:pt x="259" y="1938"/>
                  </a:lnTo>
                  <a:lnTo>
                    <a:pt x="285" y="1886"/>
                  </a:lnTo>
                  <a:lnTo>
                    <a:pt x="310" y="1835"/>
                  </a:lnTo>
                  <a:lnTo>
                    <a:pt x="310" y="465"/>
                  </a:lnTo>
                  <a:lnTo>
                    <a:pt x="310" y="413"/>
                  </a:lnTo>
                  <a:lnTo>
                    <a:pt x="362" y="362"/>
                  </a:lnTo>
                  <a:lnTo>
                    <a:pt x="414" y="336"/>
                  </a:lnTo>
                  <a:lnTo>
                    <a:pt x="465" y="310"/>
                  </a:lnTo>
                  <a:lnTo>
                    <a:pt x="6745" y="310"/>
                  </a:lnTo>
                  <a:lnTo>
                    <a:pt x="6745" y="1706"/>
                  </a:lnTo>
                  <a:lnTo>
                    <a:pt x="6745" y="1809"/>
                  </a:lnTo>
                  <a:lnTo>
                    <a:pt x="6771" y="1886"/>
                  </a:lnTo>
                  <a:lnTo>
                    <a:pt x="6822" y="1964"/>
                  </a:lnTo>
                  <a:lnTo>
                    <a:pt x="6874" y="2041"/>
                  </a:lnTo>
                  <a:lnTo>
                    <a:pt x="6952" y="2093"/>
                  </a:lnTo>
                  <a:lnTo>
                    <a:pt x="7029" y="2145"/>
                  </a:lnTo>
                  <a:lnTo>
                    <a:pt x="7132" y="2171"/>
                  </a:lnTo>
                  <a:lnTo>
                    <a:pt x="8605" y="2171"/>
                  </a:lnTo>
                  <a:lnTo>
                    <a:pt x="8605" y="6822"/>
                  </a:lnTo>
                  <a:lnTo>
                    <a:pt x="8605" y="6874"/>
                  </a:lnTo>
                  <a:lnTo>
                    <a:pt x="8554" y="6925"/>
                  </a:lnTo>
                  <a:lnTo>
                    <a:pt x="8502" y="6977"/>
                  </a:lnTo>
                  <a:lnTo>
                    <a:pt x="7675" y="6977"/>
                  </a:lnTo>
                  <a:lnTo>
                    <a:pt x="7623" y="6925"/>
                  </a:lnTo>
                  <a:lnTo>
                    <a:pt x="7598" y="6874"/>
                  </a:lnTo>
                  <a:lnTo>
                    <a:pt x="7572" y="6822"/>
                  </a:lnTo>
                  <a:lnTo>
                    <a:pt x="7572" y="6770"/>
                  </a:lnTo>
                  <a:lnTo>
                    <a:pt x="7572" y="6667"/>
                  </a:lnTo>
                  <a:lnTo>
                    <a:pt x="7546" y="6589"/>
                  </a:lnTo>
                  <a:lnTo>
                    <a:pt x="7494" y="6486"/>
                  </a:lnTo>
                  <a:lnTo>
                    <a:pt x="7442" y="6434"/>
                  </a:lnTo>
                  <a:lnTo>
                    <a:pt x="7365" y="6357"/>
                  </a:lnTo>
                  <a:lnTo>
                    <a:pt x="7287" y="6331"/>
                  </a:lnTo>
                  <a:lnTo>
                    <a:pt x="7210" y="6305"/>
                  </a:lnTo>
                  <a:lnTo>
                    <a:pt x="7107" y="6279"/>
                  </a:lnTo>
                  <a:lnTo>
                    <a:pt x="6280" y="6279"/>
                  </a:lnTo>
                  <a:lnTo>
                    <a:pt x="6176" y="6305"/>
                  </a:lnTo>
                  <a:lnTo>
                    <a:pt x="6099" y="6331"/>
                  </a:lnTo>
                  <a:lnTo>
                    <a:pt x="6021" y="6357"/>
                  </a:lnTo>
                  <a:lnTo>
                    <a:pt x="5944" y="6434"/>
                  </a:lnTo>
                  <a:lnTo>
                    <a:pt x="5892" y="6486"/>
                  </a:lnTo>
                  <a:lnTo>
                    <a:pt x="5840" y="6589"/>
                  </a:lnTo>
                  <a:lnTo>
                    <a:pt x="5815" y="6667"/>
                  </a:lnTo>
                  <a:lnTo>
                    <a:pt x="5815" y="6770"/>
                  </a:lnTo>
                  <a:lnTo>
                    <a:pt x="5815" y="7391"/>
                  </a:lnTo>
                  <a:lnTo>
                    <a:pt x="5789" y="7468"/>
                  </a:lnTo>
                  <a:lnTo>
                    <a:pt x="5763" y="7520"/>
                  </a:lnTo>
                  <a:lnTo>
                    <a:pt x="5711" y="7546"/>
                  </a:lnTo>
                  <a:lnTo>
                    <a:pt x="5659" y="7571"/>
                  </a:lnTo>
                  <a:lnTo>
                    <a:pt x="4858" y="7571"/>
                  </a:lnTo>
                  <a:lnTo>
                    <a:pt x="4781" y="7546"/>
                  </a:lnTo>
                  <a:lnTo>
                    <a:pt x="4755" y="7520"/>
                  </a:lnTo>
                  <a:lnTo>
                    <a:pt x="4703" y="7468"/>
                  </a:lnTo>
                  <a:lnTo>
                    <a:pt x="4703" y="7391"/>
                  </a:lnTo>
                  <a:lnTo>
                    <a:pt x="4703" y="6409"/>
                  </a:lnTo>
                  <a:lnTo>
                    <a:pt x="4678" y="6357"/>
                  </a:lnTo>
                  <a:lnTo>
                    <a:pt x="4652" y="6305"/>
                  </a:lnTo>
                  <a:lnTo>
                    <a:pt x="4600" y="6254"/>
                  </a:lnTo>
                  <a:lnTo>
                    <a:pt x="4471" y="6254"/>
                  </a:lnTo>
                  <a:lnTo>
                    <a:pt x="4419" y="6305"/>
                  </a:lnTo>
                  <a:lnTo>
                    <a:pt x="4393" y="6357"/>
                  </a:lnTo>
                  <a:lnTo>
                    <a:pt x="4393" y="6409"/>
                  </a:lnTo>
                  <a:lnTo>
                    <a:pt x="4393" y="7391"/>
                  </a:lnTo>
                  <a:lnTo>
                    <a:pt x="4393" y="7494"/>
                  </a:lnTo>
                  <a:lnTo>
                    <a:pt x="4419" y="7597"/>
                  </a:lnTo>
                  <a:lnTo>
                    <a:pt x="4471" y="7675"/>
                  </a:lnTo>
                  <a:lnTo>
                    <a:pt x="4522" y="7726"/>
                  </a:lnTo>
                  <a:lnTo>
                    <a:pt x="4600" y="7804"/>
                  </a:lnTo>
                  <a:lnTo>
                    <a:pt x="4678" y="7830"/>
                  </a:lnTo>
                  <a:lnTo>
                    <a:pt x="4755" y="7856"/>
                  </a:lnTo>
                  <a:lnTo>
                    <a:pt x="4858" y="7882"/>
                  </a:lnTo>
                  <a:lnTo>
                    <a:pt x="5659" y="7882"/>
                  </a:lnTo>
                  <a:lnTo>
                    <a:pt x="5737" y="7856"/>
                  </a:lnTo>
                  <a:lnTo>
                    <a:pt x="5840" y="7830"/>
                  </a:lnTo>
                  <a:lnTo>
                    <a:pt x="5918" y="7804"/>
                  </a:lnTo>
                  <a:lnTo>
                    <a:pt x="5970" y="7726"/>
                  </a:lnTo>
                  <a:lnTo>
                    <a:pt x="6047" y="7675"/>
                  </a:lnTo>
                  <a:lnTo>
                    <a:pt x="6073" y="7597"/>
                  </a:lnTo>
                  <a:lnTo>
                    <a:pt x="6099" y="7494"/>
                  </a:lnTo>
                  <a:lnTo>
                    <a:pt x="6125" y="7391"/>
                  </a:lnTo>
                  <a:lnTo>
                    <a:pt x="6125" y="6770"/>
                  </a:lnTo>
                  <a:lnTo>
                    <a:pt x="6125" y="6693"/>
                  </a:lnTo>
                  <a:lnTo>
                    <a:pt x="6176" y="6641"/>
                  </a:lnTo>
                  <a:lnTo>
                    <a:pt x="6228" y="6615"/>
                  </a:lnTo>
                  <a:lnTo>
                    <a:pt x="7158" y="6615"/>
                  </a:lnTo>
                  <a:lnTo>
                    <a:pt x="7210" y="6641"/>
                  </a:lnTo>
                  <a:lnTo>
                    <a:pt x="7262" y="6693"/>
                  </a:lnTo>
                  <a:lnTo>
                    <a:pt x="7262" y="6770"/>
                  </a:lnTo>
                  <a:lnTo>
                    <a:pt x="7262" y="6822"/>
                  </a:lnTo>
                  <a:lnTo>
                    <a:pt x="7262" y="6925"/>
                  </a:lnTo>
                  <a:lnTo>
                    <a:pt x="7287" y="7003"/>
                  </a:lnTo>
                  <a:lnTo>
                    <a:pt x="7339" y="7080"/>
                  </a:lnTo>
                  <a:lnTo>
                    <a:pt x="7391" y="7158"/>
                  </a:lnTo>
                  <a:lnTo>
                    <a:pt x="7468" y="7210"/>
                  </a:lnTo>
                  <a:lnTo>
                    <a:pt x="7546" y="7261"/>
                  </a:lnTo>
                  <a:lnTo>
                    <a:pt x="7649" y="7287"/>
                  </a:lnTo>
                  <a:lnTo>
                    <a:pt x="8554" y="7287"/>
                  </a:lnTo>
                  <a:lnTo>
                    <a:pt x="8631" y="7261"/>
                  </a:lnTo>
                  <a:lnTo>
                    <a:pt x="8709" y="7210"/>
                  </a:lnTo>
                  <a:lnTo>
                    <a:pt x="8786" y="7158"/>
                  </a:lnTo>
                  <a:lnTo>
                    <a:pt x="8838" y="7080"/>
                  </a:lnTo>
                  <a:lnTo>
                    <a:pt x="8890" y="7003"/>
                  </a:lnTo>
                  <a:lnTo>
                    <a:pt x="8915" y="6925"/>
                  </a:lnTo>
                  <a:lnTo>
                    <a:pt x="8915" y="6822"/>
                  </a:lnTo>
                  <a:lnTo>
                    <a:pt x="8915" y="2016"/>
                  </a:lnTo>
                  <a:lnTo>
                    <a:pt x="8915" y="1964"/>
                  </a:lnTo>
                  <a:lnTo>
                    <a:pt x="8890" y="1912"/>
                  </a:lnTo>
                  <a:lnTo>
                    <a:pt x="7003" y="52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71;p39">
              <a:extLst>
                <a:ext uri="{FF2B5EF4-FFF2-40B4-BE49-F238E27FC236}">
                  <a16:creationId xmlns:a16="http://schemas.microsoft.com/office/drawing/2014/main" id="{5917DF88-E6DB-A335-1326-CE863E8AE148}"/>
                </a:ext>
              </a:extLst>
            </p:cNvPr>
            <p:cNvSpPr/>
            <p:nvPr/>
          </p:nvSpPr>
          <p:spPr>
            <a:xfrm>
              <a:off x="261375" y="1392625"/>
              <a:ext cx="117600" cy="117600"/>
            </a:xfrm>
            <a:custGeom>
              <a:avLst/>
              <a:gdLst/>
              <a:ahLst/>
              <a:cxnLst/>
              <a:rect l="l" t="t" r="r" b="b"/>
              <a:pathLst>
                <a:path w="4704" h="4704" extrusionOk="0">
                  <a:moveTo>
                    <a:pt x="155" y="1"/>
                  </a:moveTo>
                  <a:lnTo>
                    <a:pt x="78" y="26"/>
                  </a:lnTo>
                  <a:lnTo>
                    <a:pt x="52" y="52"/>
                  </a:lnTo>
                  <a:lnTo>
                    <a:pt x="0" y="104"/>
                  </a:lnTo>
                  <a:lnTo>
                    <a:pt x="0" y="156"/>
                  </a:lnTo>
                  <a:lnTo>
                    <a:pt x="0" y="3308"/>
                  </a:lnTo>
                  <a:lnTo>
                    <a:pt x="0" y="3386"/>
                  </a:lnTo>
                  <a:lnTo>
                    <a:pt x="26" y="3489"/>
                  </a:lnTo>
                  <a:lnTo>
                    <a:pt x="78" y="3567"/>
                  </a:lnTo>
                  <a:lnTo>
                    <a:pt x="129" y="3644"/>
                  </a:lnTo>
                  <a:lnTo>
                    <a:pt x="207" y="3696"/>
                  </a:lnTo>
                  <a:lnTo>
                    <a:pt x="285" y="3722"/>
                  </a:lnTo>
                  <a:lnTo>
                    <a:pt x="362" y="3773"/>
                  </a:lnTo>
                  <a:lnTo>
                    <a:pt x="1318" y="3773"/>
                  </a:lnTo>
                  <a:lnTo>
                    <a:pt x="1370" y="3825"/>
                  </a:lnTo>
                  <a:lnTo>
                    <a:pt x="1396" y="3877"/>
                  </a:lnTo>
                  <a:lnTo>
                    <a:pt x="1396" y="3928"/>
                  </a:lnTo>
                  <a:lnTo>
                    <a:pt x="1396" y="4238"/>
                  </a:lnTo>
                  <a:lnTo>
                    <a:pt x="1422" y="4316"/>
                  </a:lnTo>
                  <a:lnTo>
                    <a:pt x="1447" y="4419"/>
                  </a:lnTo>
                  <a:lnTo>
                    <a:pt x="1499" y="4497"/>
                  </a:lnTo>
                  <a:lnTo>
                    <a:pt x="1551" y="4574"/>
                  </a:lnTo>
                  <a:lnTo>
                    <a:pt x="1628" y="4626"/>
                  </a:lnTo>
                  <a:lnTo>
                    <a:pt x="1706" y="4678"/>
                  </a:lnTo>
                  <a:lnTo>
                    <a:pt x="1783" y="4704"/>
                  </a:lnTo>
                  <a:lnTo>
                    <a:pt x="2843" y="4704"/>
                  </a:lnTo>
                  <a:lnTo>
                    <a:pt x="2920" y="4678"/>
                  </a:lnTo>
                  <a:lnTo>
                    <a:pt x="2998" y="4626"/>
                  </a:lnTo>
                  <a:lnTo>
                    <a:pt x="3075" y="4574"/>
                  </a:lnTo>
                  <a:lnTo>
                    <a:pt x="3127" y="4497"/>
                  </a:lnTo>
                  <a:lnTo>
                    <a:pt x="3179" y="4419"/>
                  </a:lnTo>
                  <a:lnTo>
                    <a:pt x="3205" y="4316"/>
                  </a:lnTo>
                  <a:lnTo>
                    <a:pt x="3205" y="4238"/>
                  </a:lnTo>
                  <a:lnTo>
                    <a:pt x="3205" y="3050"/>
                  </a:lnTo>
                  <a:lnTo>
                    <a:pt x="3230" y="2972"/>
                  </a:lnTo>
                  <a:lnTo>
                    <a:pt x="3256" y="2946"/>
                  </a:lnTo>
                  <a:lnTo>
                    <a:pt x="3308" y="2895"/>
                  </a:lnTo>
                  <a:lnTo>
                    <a:pt x="4290" y="2895"/>
                  </a:lnTo>
                  <a:lnTo>
                    <a:pt x="4342" y="2946"/>
                  </a:lnTo>
                  <a:lnTo>
                    <a:pt x="4367" y="2972"/>
                  </a:lnTo>
                  <a:lnTo>
                    <a:pt x="4393" y="3050"/>
                  </a:lnTo>
                  <a:lnTo>
                    <a:pt x="4393" y="3360"/>
                  </a:lnTo>
                  <a:lnTo>
                    <a:pt x="4393" y="3437"/>
                  </a:lnTo>
                  <a:lnTo>
                    <a:pt x="4419" y="3489"/>
                  </a:lnTo>
                  <a:lnTo>
                    <a:pt x="4471" y="3515"/>
                  </a:lnTo>
                  <a:lnTo>
                    <a:pt x="4600" y="3515"/>
                  </a:lnTo>
                  <a:lnTo>
                    <a:pt x="4652" y="3489"/>
                  </a:lnTo>
                  <a:lnTo>
                    <a:pt x="4678" y="3437"/>
                  </a:lnTo>
                  <a:lnTo>
                    <a:pt x="4703" y="3360"/>
                  </a:lnTo>
                  <a:lnTo>
                    <a:pt x="4703" y="3050"/>
                  </a:lnTo>
                  <a:lnTo>
                    <a:pt x="4678" y="2946"/>
                  </a:lnTo>
                  <a:lnTo>
                    <a:pt x="4652" y="2869"/>
                  </a:lnTo>
                  <a:lnTo>
                    <a:pt x="4626" y="2791"/>
                  </a:lnTo>
                  <a:lnTo>
                    <a:pt x="4548" y="2714"/>
                  </a:lnTo>
                  <a:lnTo>
                    <a:pt x="4497" y="2662"/>
                  </a:lnTo>
                  <a:lnTo>
                    <a:pt x="4419" y="2610"/>
                  </a:lnTo>
                  <a:lnTo>
                    <a:pt x="4316" y="2585"/>
                  </a:lnTo>
                  <a:lnTo>
                    <a:pt x="3282" y="2585"/>
                  </a:lnTo>
                  <a:lnTo>
                    <a:pt x="3179" y="2610"/>
                  </a:lnTo>
                  <a:lnTo>
                    <a:pt x="3101" y="2662"/>
                  </a:lnTo>
                  <a:lnTo>
                    <a:pt x="3050" y="2714"/>
                  </a:lnTo>
                  <a:lnTo>
                    <a:pt x="2972" y="2791"/>
                  </a:lnTo>
                  <a:lnTo>
                    <a:pt x="2946" y="2869"/>
                  </a:lnTo>
                  <a:lnTo>
                    <a:pt x="2920" y="2946"/>
                  </a:lnTo>
                  <a:lnTo>
                    <a:pt x="2894" y="3050"/>
                  </a:lnTo>
                  <a:lnTo>
                    <a:pt x="2894" y="4238"/>
                  </a:lnTo>
                  <a:lnTo>
                    <a:pt x="2894" y="4290"/>
                  </a:lnTo>
                  <a:lnTo>
                    <a:pt x="2843" y="4342"/>
                  </a:lnTo>
                  <a:lnTo>
                    <a:pt x="2791" y="4368"/>
                  </a:lnTo>
                  <a:lnTo>
                    <a:pt x="2739" y="4394"/>
                  </a:lnTo>
                  <a:lnTo>
                    <a:pt x="1887" y="4394"/>
                  </a:lnTo>
                  <a:lnTo>
                    <a:pt x="1809" y="4368"/>
                  </a:lnTo>
                  <a:lnTo>
                    <a:pt x="1757" y="4342"/>
                  </a:lnTo>
                  <a:lnTo>
                    <a:pt x="1732" y="4290"/>
                  </a:lnTo>
                  <a:lnTo>
                    <a:pt x="1732" y="4238"/>
                  </a:lnTo>
                  <a:lnTo>
                    <a:pt x="1732" y="3928"/>
                  </a:lnTo>
                  <a:lnTo>
                    <a:pt x="1706" y="3825"/>
                  </a:lnTo>
                  <a:lnTo>
                    <a:pt x="1680" y="3747"/>
                  </a:lnTo>
                  <a:lnTo>
                    <a:pt x="1654" y="3670"/>
                  </a:lnTo>
                  <a:lnTo>
                    <a:pt x="1577" y="3592"/>
                  </a:lnTo>
                  <a:lnTo>
                    <a:pt x="1525" y="3541"/>
                  </a:lnTo>
                  <a:lnTo>
                    <a:pt x="1422" y="3489"/>
                  </a:lnTo>
                  <a:lnTo>
                    <a:pt x="1344" y="3463"/>
                  </a:lnTo>
                  <a:lnTo>
                    <a:pt x="465" y="3463"/>
                  </a:lnTo>
                  <a:lnTo>
                    <a:pt x="414" y="3437"/>
                  </a:lnTo>
                  <a:lnTo>
                    <a:pt x="362" y="3412"/>
                  </a:lnTo>
                  <a:lnTo>
                    <a:pt x="310" y="3360"/>
                  </a:lnTo>
                  <a:lnTo>
                    <a:pt x="310" y="3308"/>
                  </a:lnTo>
                  <a:lnTo>
                    <a:pt x="310" y="156"/>
                  </a:lnTo>
                  <a:lnTo>
                    <a:pt x="285" y="104"/>
                  </a:lnTo>
                  <a:lnTo>
                    <a:pt x="259" y="52"/>
                  </a:lnTo>
                  <a:lnTo>
                    <a:pt x="207" y="2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372;p39">
            <a:extLst>
              <a:ext uri="{FF2B5EF4-FFF2-40B4-BE49-F238E27FC236}">
                <a16:creationId xmlns:a16="http://schemas.microsoft.com/office/drawing/2014/main" id="{33D0C049-15B2-0079-818C-045CB050AE0F}"/>
              </a:ext>
            </a:extLst>
          </p:cNvPr>
          <p:cNvGrpSpPr/>
          <p:nvPr/>
        </p:nvGrpSpPr>
        <p:grpSpPr>
          <a:xfrm>
            <a:off x="1599492" y="2712280"/>
            <a:ext cx="289251" cy="240141"/>
            <a:chOff x="1001725" y="1356450"/>
            <a:chExt cx="270050" cy="224200"/>
          </a:xfrm>
        </p:grpSpPr>
        <p:sp>
          <p:nvSpPr>
            <p:cNvPr id="26" name="Google Shape;373;p39">
              <a:extLst>
                <a:ext uri="{FF2B5EF4-FFF2-40B4-BE49-F238E27FC236}">
                  <a16:creationId xmlns:a16="http://schemas.microsoft.com/office/drawing/2014/main" id="{D50438B6-4352-9049-2E3A-AFD93AC0401D}"/>
                </a:ext>
              </a:extLst>
            </p:cNvPr>
            <p:cNvSpPr/>
            <p:nvPr/>
          </p:nvSpPr>
          <p:spPr>
            <a:xfrm>
              <a:off x="1001725" y="1356450"/>
              <a:ext cx="270050" cy="224200"/>
            </a:xfrm>
            <a:custGeom>
              <a:avLst/>
              <a:gdLst/>
              <a:ahLst/>
              <a:cxnLst/>
              <a:rect l="l" t="t" r="r" b="b"/>
              <a:pathLst>
                <a:path w="10802" h="8968" extrusionOk="0">
                  <a:moveTo>
                    <a:pt x="4135" y="311"/>
                  </a:moveTo>
                  <a:lnTo>
                    <a:pt x="4496" y="362"/>
                  </a:lnTo>
                  <a:lnTo>
                    <a:pt x="4962" y="466"/>
                  </a:lnTo>
                  <a:lnTo>
                    <a:pt x="4419" y="1112"/>
                  </a:lnTo>
                  <a:lnTo>
                    <a:pt x="4031" y="1060"/>
                  </a:lnTo>
                  <a:lnTo>
                    <a:pt x="4031" y="440"/>
                  </a:lnTo>
                  <a:lnTo>
                    <a:pt x="4031" y="388"/>
                  </a:lnTo>
                  <a:lnTo>
                    <a:pt x="4057" y="362"/>
                  </a:lnTo>
                  <a:lnTo>
                    <a:pt x="4109" y="336"/>
                  </a:lnTo>
                  <a:lnTo>
                    <a:pt x="4135" y="311"/>
                  </a:lnTo>
                  <a:close/>
                  <a:moveTo>
                    <a:pt x="6254" y="1034"/>
                  </a:moveTo>
                  <a:lnTo>
                    <a:pt x="6512" y="1215"/>
                  </a:lnTo>
                  <a:lnTo>
                    <a:pt x="6745" y="1396"/>
                  </a:lnTo>
                  <a:lnTo>
                    <a:pt x="6977" y="1577"/>
                  </a:lnTo>
                  <a:lnTo>
                    <a:pt x="7184" y="1809"/>
                  </a:lnTo>
                  <a:lnTo>
                    <a:pt x="7365" y="2042"/>
                  </a:lnTo>
                  <a:lnTo>
                    <a:pt x="7546" y="2274"/>
                  </a:lnTo>
                  <a:lnTo>
                    <a:pt x="7727" y="2533"/>
                  </a:lnTo>
                  <a:lnTo>
                    <a:pt x="7882" y="2817"/>
                  </a:lnTo>
                  <a:lnTo>
                    <a:pt x="7933" y="2869"/>
                  </a:lnTo>
                  <a:lnTo>
                    <a:pt x="8011" y="2895"/>
                  </a:lnTo>
                  <a:lnTo>
                    <a:pt x="8088" y="2869"/>
                  </a:lnTo>
                  <a:lnTo>
                    <a:pt x="8140" y="2843"/>
                  </a:lnTo>
                  <a:lnTo>
                    <a:pt x="8166" y="2791"/>
                  </a:lnTo>
                  <a:lnTo>
                    <a:pt x="8166" y="2714"/>
                  </a:lnTo>
                  <a:lnTo>
                    <a:pt x="8166" y="2662"/>
                  </a:lnTo>
                  <a:lnTo>
                    <a:pt x="8011" y="2404"/>
                  </a:lnTo>
                  <a:lnTo>
                    <a:pt x="7856" y="2145"/>
                  </a:lnTo>
                  <a:lnTo>
                    <a:pt x="7675" y="1887"/>
                  </a:lnTo>
                  <a:lnTo>
                    <a:pt x="7468" y="1654"/>
                  </a:lnTo>
                  <a:lnTo>
                    <a:pt x="9690" y="1654"/>
                  </a:lnTo>
                  <a:lnTo>
                    <a:pt x="9742" y="1680"/>
                  </a:lnTo>
                  <a:lnTo>
                    <a:pt x="9794" y="1706"/>
                  </a:lnTo>
                  <a:lnTo>
                    <a:pt x="9820" y="1758"/>
                  </a:lnTo>
                  <a:lnTo>
                    <a:pt x="9846" y="1835"/>
                  </a:lnTo>
                  <a:lnTo>
                    <a:pt x="9846" y="7339"/>
                  </a:lnTo>
                  <a:lnTo>
                    <a:pt x="8088" y="7339"/>
                  </a:lnTo>
                  <a:lnTo>
                    <a:pt x="8088" y="7003"/>
                  </a:lnTo>
                  <a:lnTo>
                    <a:pt x="8062" y="6512"/>
                  </a:lnTo>
                  <a:lnTo>
                    <a:pt x="8011" y="5918"/>
                  </a:lnTo>
                  <a:lnTo>
                    <a:pt x="7907" y="5246"/>
                  </a:lnTo>
                  <a:lnTo>
                    <a:pt x="7882" y="5014"/>
                  </a:lnTo>
                  <a:lnTo>
                    <a:pt x="8450" y="5014"/>
                  </a:lnTo>
                  <a:lnTo>
                    <a:pt x="8528" y="4988"/>
                  </a:lnTo>
                  <a:lnTo>
                    <a:pt x="8605" y="4936"/>
                  </a:lnTo>
                  <a:lnTo>
                    <a:pt x="8683" y="4859"/>
                  </a:lnTo>
                  <a:lnTo>
                    <a:pt x="8734" y="4781"/>
                  </a:lnTo>
                  <a:lnTo>
                    <a:pt x="8760" y="4703"/>
                  </a:lnTo>
                  <a:lnTo>
                    <a:pt x="8786" y="4600"/>
                  </a:lnTo>
                  <a:lnTo>
                    <a:pt x="8786" y="4497"/>
                  </a:lnTo>
                  <a:lnTo>
                    <a:pt x="8631" y="3877"/>
                  </a:lnTo>
                  <a:lnTo>
                    <a:pt x="8450" y="3308"/>
                  </a:lnTo>
                  <a:lnTo>
                    <a:pt x="8398" y="3256"/>
                  </a:lnTo>
                  <a:lnTo>
                    <a:pt x="8347" y="3205"/>
                  </a:lnTo>
                  <a:lnTo>
                    <a:pt x="8243" y="3205"/>
                  </a:lnTo>
                  <a:lnTo>
                    <a:pt x="8192" y="3231"/>
                  </a:lnTo>
                  <a:lnTo>
                    <a:pt x="8140" y="3282"/>
                  </a:lnTo>
                  <a:lnTo>
                    <a:pt x="8140" y="3360"/>
                  </a:lnTo>
                  <a:lnTo>
                    <a:pt x="8140" y="3411"/>
                  </a:lnTo>
                  <a:lnTo>
                    <a:pt x="8321" y="3980"/>
                  </a:lnTo>
                  <a:lnTo>
                    <a:pt x="8476" y="4574"/>
                  </a:lnTo>
                  <a:lnTo>
                    <a:pt x="8450" y="4626"/>
                  </a:lnTo>
                  <a:lnTo>
                    <a:pt x="8450" y="4652"/>
                  </a:lnTo>
                  <a:lnTo>
                    <a:pt x="8398" y="4678"/>
                  </a:lnTo>
                  <a:lnTo>
                    <a:pt x="8347" y="4703"/>
                  </a:lnTo>
                  <a:lnTo>
                    <a:pt x="7804" y="4703"/>
                  </a:lnTo>
                  <a:lnTo>
                    <a:pt x="7701" y="4342"/>
                  </a:lnTo>
                  <a:lnTo>
                    <a:pt x="7597" y="3980"/>
                  </a:lnTo>
                  <a:lnTo>
                    <a:pt x="7468" y="3644"/>
                  </a:lnTo>
                  <a:lnTo>
                    <a:pt x="7313" y="3334"/>
                  </a:lnTo>
                  <a:lnTo>
                    <a:pt x="7081" y="2869"/>
                  </a:lnTo>
                  <a:lnTo>
                    <a:pt x="6796" y="2481"/>
                  </a:lnTo>
                  <a:lnTo>
                    <a:pt x="6460" y="2119"/>
                  </a:lnTo>
                  <a:lnTo>
                    <a:pt x="6124" y="1809"/>
                  </a:lnTo>
                  <a:lnTo>
                    <a:pt x="6202" y="1603"/>
                  </a:lnTo>
                  <a:lnTo>
                    <a:pt x="6254" y="1396"/>
                  </a:lnTo>
                  <a:lnTo>
                    <a:pt x="6279" y="1215"/>
                  </a:lnTo>
                  <a:lnTo>
                    <a:pt x="6254" y="1034"/>
                  </a:lnTo>
                  <a:close/>
                  <a:moveTo>
                    <a:pt x="6486" y="7649"/>
                  </a:moveTo>
                  <a:lnTo>
                    <a:pt x="6486" y="7959"/>
                  </a:lnTo>
                  <a:lnTo>
                    <a:pt x="6460" y="7985"/>
                  </a:lnTo>
                  <a:lnTo>
                    <a:pt x="6435" y="8011"/>
                  </a:lnTo>
                  <a:lnTo>
                    <a:pt x="4367" y="8011"/>
                  </a:lnTo>
                  <a:lnTo>
                    <a:pt x="4341" y="7985"/>
                  </a:lnTo>
                  <a:lnTo>
                    <a:pt x="4316" y="7959"/>
                  </a:lnTo>
                  <a:lnTo>
                    <a:pt x="4316" y="7649"/>
                  </a:lnTo>
                  <a:close/>
                  <a:moveTo>
                    <a:pt x="5582" y="336"/>
                  </a:moveTo>
                  <a:lnTo>
                    <a:pt x="5633" y="362"/>
                  </a:lnTo>
                  <a:lnTo>
                    <a:pt x="5763" y="543"/>
                  </a:lnTo>
                  <a:lnTo>
                    <a:pt x="5866" y="750"/>
                  </a:lnTo>
                  <a:lnTo>
                    <a:pt x="5892" y="776"/>
                  </a:lnTo>
                  <a:lnTo>
                    <a:pt x="5944" y="1008"/>
                  </a:lnTo>
                  <a:lnTo>
                    <a:pt x="5944" y="1241"/>
                  </a:lnTo>
                  <a:lnTo>
                    <a:pt x="5944" y="1370"/>
                  </a:lnTo>
                  <a:lnTo>
                    <a:pt x="5892" y="1499"/>
                  </a:lnTo>
                  <a:lnTo>
                    <a:pt x="5840" y="1628"/>
                  </a:lnTo>
                  <a:lnTo>
                    <a:pt x="5788" y="1783"/>
                  </a:lnTo>
                  <a:lnTo>
                    <a:pt x="5763" y="1835"/>
                  </a:lnTo>
                  <a:lnTo>
                    <a:pt x="5763" y="1887"/>
                  </a:lnTo>
                  <a:lnTo>
                    <a:pt x="5788" y="1939"/>
                  </a:lnTo>
                  <a:lnTo>
                    <a:pt x="5840" y="1990"/>
                  </a:lnTo>
                  <a:lnTo>
                    <a:pt x="6021" y="2119"/>
                  </a:lnTo>
                  <a:lnTo>
                    <a:pt x="6176" y="2274"/>
                  </a:lnTo>
                  <a:lnTo>
                    <a:pt x="6357" y="2429"/>
                  </a:lnTo>
                  <a:lnTo>
                    <a:pt x="6512" y="2610"/>
                  </a:lnTo>
                  <a:lnTo>
                    <a:pt x="6796" y="3024"/>
                  </a:lnTo>
                  <a:lnTo>
                    <a:pt x="7029" y="3463"/>
                  </a:lnTo>
                  <a:lnTo>
                    <a:pt x="7184" y="3799"/>
                  </a:lnTo>
                  <a:lnTo>
                    <a:pt x="7313" y="4135"/>
                  </a:lnTo>
                  <a:lnTo>
                    <a:pt x="7416" y="4497"/>
                  </a:lnTo>
                  <a:lnTo>
                    <a:pt x="7520" y="4884"/>
                  </a:lnTo>
                  <a:lnTo>
                    <a:pt x="7597" y="5298"/>
                  </a:lnTo>
                  <a:lnTo>
                    <a:pt x="7701" y="5970"/>
                  </a:lnTo>
                  <a:lnTo>
                    <a:pt x="7752" y="6538"/>
                  </a:lnTo>
                  <a:lnTo>
                    <a:pt x="7778" y="7029"/>
                  </a:lnTo>
                  <a:lnTo>
                    <a:pt x="7752" y="7339"/>
                  </a:lnTo>
                  <a:lnTo>
                    <a:pt x="4548" y="7339"/>
                  </a:lnTo>
                  <a:lnTo>
                    <a:pt x="4548" y="4497"/>
                  </a:lnTo>
                  <a:lnTo>
                    <a:pt x="4522" y="4368"/>
                  </a:lnTo>
                  <a:lnTo>
                    <a:pt x="4471" y="4264"/>
                  </a:lnTo>
                  <a:lnTo>
                    <a:pt x="4393" y="4161"/>
                  </a:lnTo>
                  <a:lnTo>
                    <a:pt x="4290" y="4109"/>
                  </a:lnTo>
                  <a:lnTo>
                    <a:pt x="4186" y="4083"/>
                  </a:lnTo>
                  <a:lnTo>
                    <a:pt x="4057" y="4083"/>
                  </a:lnTo>
                  <a:lnTo>
                    <a:pt x="3954" y="4109"/>
                  </a:lnTo>
                  <a:lnTo>
                    <a:pt x="3850" y="4187"/>
                  </a:lnTo>
                  <a:lnTo>
                    <a:pt x="3101" y="4884"/>
                  </a:lnTo>
                  <a:lnTo>
                    <a:pt x="3023" y="4910"/>
                  </a:lnTo>
                  <a:lnTo>
                    <a:pt x="2972" y="4910"/>
                  </a:lnTo>
                  <a:lnTo>
                    <a:pt x="2403" y="4652"/>
                  </a:lnTo>
                  <a:lnTo>
                    <a:pt x="2352" y="4626"/>
                  </a:lnTo>
                  <a:lnTo>
                    <a:pt x="2326" y="4600"/>
                  </a:lnTo>
                  <a:lnTo>
                    <a:pt x="2326" y="4548"/>
                  </a:lnTo>
                  <a:lnTo>
                    <a:pt x="2352" y="4497"/>
                  </a:lnTo>
                  <a:lnTo>
                    <a:pt x="2972" y="3179"/>
                  </a:lnTo>
                  <a:lnTo>
                    <a:pt x="2972" y="3127"/>
                  </a:lnTo>
                  <a:lnTo>
                    <a:pt x="2972" y="3076"/>
                  </a:lnTo>
                  <a:lnTo>
                    <a:pt x="2946" y="3024"/>
                  </a:lnTo>
                  <a:lnTo>
                    <a:pt x="2894" y="2972"/>
                  </a:lnTo>
                  <a:lnTo>
                    <a:pt x="2765" y="2972"/>
                  </a:lnTo>
                  <a:lnTo>
                    <a:pt x="2713" y="2998"/>
                  </a:lnTo>
                  <a:lnTo>
                    <a:pt x="2688" y="3050"/>
                  </a:lnTo>
                  <a:lnTo>
                    <a:pt x="2067" y="4368"/>
                  </a:lnTo>
                  <a:lnTo>
                    <a:pt x="2016" y="4445"/>
                  </a:lnTo>
                  <a:lnTo>
                    <a:pt x="2016" y="4523"/>
                  </a:lnTo>
                  <a:lnTo>
                    <a:pt x="2016" y="4626"/>
                  </a:lnTo>
                  <a:lnTo>
                    <a:pt x="2042" y="4703"/>
                  </a:lnTo>
                  <a:lnTo>
                    <a:pt x="2067" y="4781"/>
                  </a:lnTo>
                  <a:lnTo>
                    <a:pt x="2119" y="4833"/>
                  </a:lnTo>
                  <a:lnTo>
                    <a:pt x="2197" y="4910"/>
                  </a:lnTo>
                  <a:lnTo>
                    <a:pt x="2274" y="4936"/>
                  </a:lnTo>
                  <a:lnTo>
                    <a:pt x="2843" y="5194"/>
                  </a:lnTo>
                  <a:lnTo>
                    <a:pt x="2946" y="5246"/>
                  </a:lnTo>
                  <a:lnTo>
                    <a:pt x="3075" y="5246"/>
                  </a:lnTo>
                  <a:lnTo>
                    <a:pt x="3204" y="5194"/>
                  </a:lnTo>
                  <a:lnTo>
                    <a:pt x="3308" y="5117"/>
                  </a:lnTo>
                  <a:lnTo>
                    <a:pt x="4083" y="4419"/>
                  </a:lnTo>
                  <a:lnTo>
                    <a:pt x="4135" y="4393"/>
                  </a:lnTo>
                  <a:lnTo>
                    <a:pt x="4186" y="4393"/>
                  </a:lnTo>
                  <a:lnTo>
                    <a:pt x="4212" y="4419"/>
                  </a:lnTo>
                  <a:lnTo>
                    <a:pt x="4238" y="4497"/>
                  </a:lnTo>
                  <a:lnTo>
                    <a:pt x="4238" y="7339"/>
                  </a:lnTo>
                  <a:lnTo>
                    <a:pt x="2946" y="7339"/>
                  </a:lnTo>
                  <a:lnTo>
                    <a:pt x="2894" y="7365"/>
                  </a:lnTo>
                  <a:lnTo>
                    <a:pt x="2843" y="7391"/>
                  </a:lnTo>
                  <a:lnTo>
                    <a:pt x="2817" y="7443"/>
                  </a:lnTo>
                  <a:lnTo>
                    <a:pt x="2791" y="7494"/>
                  </a:lnTo>
                  <a:lnTo>
                    <a:pt x="2817" y="7572"/>
                  </a:lnTo>
                  <a:lnTo>
                    <a:pt x="2843" y="7624"/>
                  </a:lnTo>
                  <a:lnTo>
                    <a:pt x="2894" y="7649"/>
                  </a:lnTo>
                  <a:lnTo>
                    <a:pt x="4005" y="7649"/>
                  </a:lnTo>
                  <a:lnTo>
                    <a:pt x="4005" y="7959"/>
                  </a:lnTo>
                  <a:lnTo>
                    <a:pt x="4031" y="8089"/>
                  </a:lnTo>
                  <a:lnTo>
                    <a:pt x="4109" y="8218"/>
                  </a:lnTo>
                  <a:lnTo>
                    <a:pt x="4212" y="8295"/>
                  </a:lnTo>
                  <a:lnTo>
                    <a:pt x="4367" y="8321"/>
                  </a:lnTo>
                  <a:lnTo>
                    <a:pt x="6435" y="8321"/>
                  </a:lnTo>
                  <a:lnTo>
                    <a:pt x="6564" y="8295"/>
                  </a:lnTo>
                  <a:lnTo>
                    <a:pt x="6693" y="8218"/>
                  </a:lnTo>
                  <a:lnTo>
                    <a:pt x="6770" y="8089"/>
                  </a:lnTo>
                  <a:lnTo>
                    <a:pt x="6796" y="7959"/>
                  </a:lnTo>
                  <a:lnTo>
                    <a:pt x="6796" y="7649"/>
                  </a:lnTo>
                  <a:lnTo>
                    <a:pt x="10414" y="7649"/>
                  </a:lnTo>
                  <a:lnTo>
                    <a:pt x="10466" y="7675"/>
                  </a:lnTo>
                  <a:lnTo>
                    <a:pt x="10466" y="7701"/>
                  </a:lnTo>
                  <a:lnTo>
                    <a:pt x="10466" y="8295"/>
                  </a:lnTo>
                  <a:lnTo>
                    <a:pt x="10440" y="8450"/>
                  </a:lnTo>
                  <a:lnTo>
                    <a:pt x="10362" y="8554"/>
                  </a:lnTo>
                  <a:lnTo>
                    <a:pt x="10259" y="8631"/>
                  </a:lnTo>
                  <a:lnTo>
                    <a:pt x="10104" y="8657"/>
                  </a:lnTo>
                  <a:lnTo>
                    <a:pt x="698" y="8657"/>
                  </a:lnTo>
                  <a:lnTo>
                    <a:pt x="543" y="8631"/>
                  </a:lnTo>
                  <a:lnTo>
                    <a:pt x="439" y="8554"/>
                  </a:lnTo>
                  <a:lnTo>
                    <a:pt x="336" y="8450"/>
                  </a:lnTo>
                  <a:lnTo>
                    <a:pt x="310" y="8295"/>
                  </a:lnTo>
                  <a:lnTo>
                    <a:pt x="310" y="7701"/>
                  </a:lnTo>
                  <a:lnTo>
                    <a:pt x="336" y="7675"/>
                  </a:lnTo>
                  <a:lnTo>
                    <a:pt x="362" y="7649"/>
                  </a:lnTo>
                  <a:lnTo>
                    <a:pt x="2326" y="7649"/>
                  </a:lnTo>
                  <a:lnTo>
                    <a:pt x="2377" y="7624"/>
                  </a:lnTo>
                  <a:lnTo>
                    <a:pt x="2403" y="7572"/>
                  </a:lnTo>
                  <a:lnTo>
                    <a:pt x="2429" y="7494"/>
                  </a:lnTo>
                  <a:lnTo>
                    <a:pt x="2403" y="7443"/>
                  </a:lnTo>
                  <a:lnTo>
                    <a:pt x="2377" y="7391"/>
                  </a:lnTo>
                  <a:lnTo>
                    <a:pt x="2326" y="7365"/>
                  </a:lnTo>
                  <a:lnTo>
                    <a:pt x="2274" y="7339"/>
                  </a:lnTo>
                  <a:lnTo>
                    <a:pt x="956" y="7339"/>
                  </a:lnTo>
                  <a:lnTo>
                    <a:pt x="956" y="1835"/>
                  </a:lnTo>
                  <a:lnTo>
                    <a:pt x="956" y="1758"/>
                  </a:lnTo>
                  <a:lnTo>
                    <a:pt x="1008" y="1706"/>
                  </a:lnTo>
                  <a:lnTo>
                    <a:pt x="1060" y="1680"/>
                  </a:lnTo>
                  <a:lnTo>
                    <a:pt x="1111" y="1654"/>
                  </a:lnTo>
                  <a:lnTo>
                    <a:pt x="3334" y="1654"/>
                  </a:lnTo>
                  <a:lnTo>
                    <a:pt x="2972" y="2429"/>
                  </a:lnTo>
                  <a:lnTo>
                    <a:pt x="2946" y="2481"/>
                  </a:lnTo>
                  <a:lnTo>
                    <a:pt x="2972" y="2559"/>
                  </a:lnTo>
                  <a:lnTo>
                    <a:pt x="2998" y="2610"/>
                  </a:lnTo>
                  <a:lnTo>
                    <a:pt x="3049" y="2636"/>
                  </a:lnTo>
                  <a:lnTo>
                    <a:pt x="3101" y="2662"/>
                  </a:lnTo>
                  <a:lnTo>
                    <a:pt x="3153" y="2636"/>
                  </a:lnTo>
                  <a:lnTo>
                    <a:pt x="3204" y="2610"/>
                  </a:lnTo>
                  <a:lnTo>
                    <a:pt x="3256" y="2559"/>
                  </a:lnTo>
                  <a:lnTo>
                    <a:pt x="3799" y="1422"/>
                  </a:lnTo>
                  <a:lnTo>
                    <a:pt x="3825" y="1396"/>
                  </a:lnTo>
                  <a:lnTo>
                    <a:pt x="3876" y="1370"/>
                  </a:lnTo>
                  <a:lnTo>
                    <a:pt x="4186" y="1396"/>
                  </a:lnTo>
                  <a:lnTo>
                    <a:pt x="4471" y="1422"/>
                  </a:lnTo>
                  <a:lnTo>
                    <a:pt x="4548" y="1422"/>
                  </a:lnTo>
                  <a:lnTo>
                    <a:pt x="4600" y="1370"/>
                  </a:lnTo>
                  <a:lnTo>
                    <a:pt x="5375" y="491"/>
                  </a:lnTo>
                  <a:lnTo>
                    <a:pt x="5478" y="362"/>
                  </a:lnTo>
                  <a:lnTo>
                    <a:pt x="5530" y="336"/>
                  </a:lnTo>
                  <a:close/>
                  <a:moveTo>
                    <a:pt x="4083" y="0"/>
                  </a:moveTo>
                  <a:lnTo>
                    <a:pt x="4005" y="26"/>
                  </a:lnTo>
                  <a:lnTo>
                    <a:pt x="3928" y="78"/>
                  </a:lnTo>
                  <a:lnTo>
                    <a:pt x="3850" y="130"/>
                  </a:lnTo>
                  <a:lnTo>
                    <a:pt x="3799" y="181"/>
                  </a:lnTo>
                  <a:lnTo>
                    <a:pt x="3747" y="259"/>
                  </a:lnTo>
                  <a:lnTo>
                    <a:pt x="3721" y="336"/>
                  </a:lnTo>
                  <a:lnTo>
                    <a:pt x="3695" y="440"/>
                  </a:lnTo>
                  <a:lnTo>
                    <a:pt x="3695" y="1086"/>
                  </a:lnTo>
                  <a:lnTo>
                    <a:pt x="3592" y="1163"/>
                  </a:lnTo>
                  <a:lnTo>
                    <a:pt x="3514" y="1292"/>
                  </a:lnTo>
                  <a:lnTo>
                    <a:pt x="3489" y="1344"/>
                  </a:lnTo>
                  <a:lnTo>
                    <a:pt x="1111" y="1344"/>
                  </a:lnTo>
                  <a:lnTo>
                    <a:pt x="1008" y="1370"/>
                  </a:lnTo>
                  <a:lnTo>
                    <a:pt x="930" y="1396"/>
                  </a:lnTo>
                  <a:lnTo>
                    <a:pt x="853" y="1422"/>
                  </a:lnTo>
                  <a:lnTo>
                    <a:pt x="775" y="1499"/>
                  </a:lnTo>
                  <a:lnTo>
                    <a:pt x="724" y="1551"/>
                  </a:lnTo>
                  <a:lnTo>
                    <a:pt x="672" y="1628"/>
                  </a:lnTo>
                  <a:lnTo>
                    <a:pt x="646" y="1732"/>
                  </a:lnTo>
                  <a:lnTo>
                    <a:pt x="646" y="1835"/>
                  </a:lnTo>
                  <a:lnTo>
                    <a:pt x="646" y="7339"/>
                  </a:lnTo>
                  <a:lnTo>
                    <a:pt x="362" y="7339"/>
                  </a:lnTo>
                  <a:lnTo>
                    <a:pt x="233" y="7365"/>
                  </a:lnTo>
                  <a:lnTo>
                    <a:pt x="103" y="7443"/>
                  </a:lnTo>
                  <a:lnTo>
                    <a:pt x="26" y="7572"/>
                  </a:lnTo>
                  <a:lnTo>
                    <a:pt x="0" y="7701"/>
                  </a:lnTo>
                  <a:lnTo>
                    <a:pt x="0" y="8295"/>
                  </a:lnTo>
                  <a:lnTo>
                    <a:pt x="26" y="8425"/>
                  </a:lnTo>
                  <a:lnTo>
                    <a:pt x="52" y="8554"/>
                  </a:lnTo>
                  <a:lnTo>
                    <a:pt x="129" y="8683"/>
                  </a:lnTo>
                  <a:lnTo>
                    <a:pt x="207" y="8786"/>
                  </a:lnTo>
                  <a:lnTo>
                    <a:pt x="310" y="8864"/>
                  </a:lnTo>
                  <a:lnTo>
                    <a:pt x="414" y="8916"/>
                  </a:lnTo>
                  <a:lnTo>
                    <a:pt x="543" y="8967"/>
                  </a:lnTo>
                  <a:lnTo>
                    <a:pt x="10233" y="8967"/>
                  </a:lnTo>
                  <a:lnTo>
                    <a:pt x="10362" y="8916"/>
                  </a:lnTo>
                  <a:lnTo>
                    <a:pt x="10492" y="8864"/>
                  </a:lnTo>
                  <a:lnTo>
                    <a:pt x="10595" y="8786"/>
                  </a:lnTo>
                  <a:lnTo>
                    <a:pt x="10672" y="8683"/>
                  </a:lnTo>
                  <a:lnTo>
                    <a:pt x="10750" y="8554"/>
                  </a:lnTo>
                  <a:lnTo>
                    <a:pt x="10776" y="8425"/>
                  </a:lnTo>
                  <a:lnTo>
                    <a:pt x="10802" y="8295"/>
                  </a:lnTo>
                  <a:lnTo>
                    <a:pt x="10802" y="7701"/>
                  </a:lnTo>
                  <a:lnTo>
                    <a:pt x="10776" y="7572"/>
                  </a:lnTo>
                  <a:lnTo>
                    <a:pt x="10672" y="7443"/>
                  </a:lnTo>
                  <a:lnTo>
                    <a:pt x="10569" y="7365"/>
                  </a:lnTo>
                  <a:lnTo>
                    <a:pt x="10414" y="7339"/>
                  </a:lnTo>
                  <a:lnTo>
                    <a:pt x="10156" y="7339"/>
                  </a:lnTo>
                  <a:lnTo>
                    <a:pt x="10156" y="1835"/>
                  </a:lnTo>
                  <a:lnTo>
                    <a:pt x="10156" y="1732"/>
                  </a:lnTo>
                  <a:lnTo>
                    <a:pt x="10130" y="1628"/>
                  </a:lnTo>
                  <a:lnTo>
                    <a:pt x="10078" y="1551"/>
                  </a:lnTo>
                  <a:lnTo>
                    <a:pt x="10026" y="1499"/>
                  </a:lnTo>
                  <a:lnTo>
                    <a:pt x="9949" y="1422"/>
                  </a:lnTo>
                  <a:lnTo>
                    <a:pt x="9871" y="1396"/>
                  </a:lnTo>
                  <a:lnTo>
                    <a:pt x="9768" y="1370"/>
                  </a:lnTo>
                  <a:lnTo>
                    <a:pt x="9690" y="1344"/>
                  </a:lnTo>
                  <a:lnTo>
                    <a:pt x="7184" y="1344"/>
                  </a:lnTo>
                  <a:lnTo>
                    <a:pt x="6951" y="1137"/>
                  </a:lnTo>
                  <a:lnTo>
                    <a:pt x="6693" y="931"/>
                  </a:lnTo>
                  <a:lnTo>
                    <a:pt x="6435" y="776"/>
                  </a:lnTo>
                  <a:lnTo>
                    <a:pt x="6150" y="595"/>
                  </a:lnTo>
                  <a:lnTo>
                    <a:pt x="6021" y="362"/>
                  </a:lnTo>
                  <a:lnTo>
                    <a:pt x="5866" y="155"/>
                  </a:lnTo>
                  <a:lnTo>
                    <a:pt x="5814" y="104"/>
                  </a:lnTo>
                  <a:lnTo>
                    <a:pt x="5737" y="52"/>
                  </a:lnTo>
                  <a:lnTo>
                    <a:pt x="5659" y="26"/>
                  </a:lnTo>
                  <a:lnTo>
                    <a:pt x="5478" y="26"/>
                  </a:lnTo>
                  <a:lnTo>
                    <a:pt x="5375" y="52"/>
                  </a:lnTo>
                  <a:lnTo>
                    <a:pt x="5297" y="104"/>
                  </a:lnTo>
                  <a:lnTo>
                    <a:pt x="5246" y="155"/>
                  </a:lnTo>
                  <a:lnTo>
                    <a:pt x="5194" y="207"/>
                  </a:lnTo>
                  <a:lnTo>
                    <a:pt x="4884" y="130"/>
                  </a:lnTo>
                  <a:lnTo>
                    <a:pt x="4626" y="78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74;p39">
              <a:extLst>
                <a:ext uri="{FF2B5EF4-FFF2-40B4-BE49-F238E27FC236}">
                  <a16:creationId xmlns:a16="http://schemas.microsoft.com/office/drawing/2014/main" id="{7A9E55C7-01D4-60F2-0DD4-664F7F9365AD}"/>
                </a:ext>
              </a:extLst>
            </p:cNvPr>
            <p:cNvSpPr/>
            <p:nvPr/>
          </p:nvSpPr>
          <p:spPr>
            <a:xfrm>
              <a:off x="1101200" y="1419125"/>
              <a:ext cx="7775" cy="7775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04" y="0"/>
                  </a:moveTo>
                  <a:lnTo>
                    <a:pt x="52" y="26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2" y="258"/>
                  </a:lnTo>
                  <a:lnTo>
                    <a:pt x="104" y="284"/>
                  </a:lnTo>
                  <a:lnTo>
                    <a:pt x="156" y="310"/>
                  </a:lnTo>
                  <a:lnTo>
                    <a:pt x="207" y="284"/>
                  </a:lnTo>
                  <a:lnTo>
                    <a:pt x="259" y="258"/>
                  </a:lnTo>
                  <a:lnTo>
                    <a:pt x="311" y="207"/>
                  </a:lnTo>
                  <a:lnTo>
                    <a:pt x="311" y="155"/>
                  </a:lnTo>
                  <a:lnTo>
                    <a:pt x="311" y="78"/>
                  </a:lnTo>
                  <a:lnTo>
                    <a:pt x="259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375;p39">
            <a:extLst>
              <a:ext uri="{FF2B5EF4-FFF2-40B4-BE49-F238E27FC236}">
                <a16:creationId xmlns:a16="http://schemas.microsoft.com/office/drawing/2014/main" id="{59E2D2C6-E877-5455-929A-963B0D3C491A}"/>
              </a:ext>
            </a:extLst>
          </p:cNvPr>
          <p:cNvGrpSpPr/>
          <p:nvPr/>
        </p:nvGrpSpPr>
        <p:grpSpPr>
          <a:xfrm>
            <a:off x="1599492" y="1615563"/>
            <a:ext cx="289251" cy="289251"/>
            <a:chOff x="1765325" y="1333850"/>
            <a:chExt cx="270050" cy="270050"/>
          </a:xfrm>
        </p:grpSpPr>
        <p:sp>
          <p:nvSpPr>
            <p:cNvPr id="29" name="Google Shape;376;p39">
              <a:extLst>
                <a:ext uri="{FF2B5EF4-FFF2-40B4-BE49-F238E27FC236}">
                  <a16:creationId xmlns:a16="http://schemas.microsoft.com/office/drawing/2014/main" id="{572AA619-115F-E8F3-FE24-4050EDE8E2F7}"/>
                </a:ext>
              </a:extLst>
            </p:cNvPr>
            <p:cNvSpPr/>
            <p:nvPr/>
          </p:nvSpPr>
          <p:spPr>
            <a:xfrm>
              <a:off x="1787275" y="1355150"/>
              <a:ext cx="126650" cy="126650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766" y="337"/>
                  </a:moveTo>
                  <a:lnTo>
                    <a:pt x="2972" y="363"/>
                  </a:lnTo>
                  <a:lnTo>
                    <a:pt x="3179" y="440"/>
                  </a:lnTo>
                  <a:lnTo>
                    <a:pt x="3386" y="492"/>
                  </a:lnTo>
                  <a:lnTo>
                    <a:pt x="3593" y="595"/>
                  </a:lnTo>
                  <a:lnTo>
                    <a:pt x="3774" y="698"/>
                  </a:lnTo>
                  <a:lnTo>
                    <a:pt x="3929" y="828"/>
                  </a:lnTo>
                  <a:lnTo>
                    <a:pt x="4084" y="983"/>
                  </a:lnTo>
                  <a:lnTo>
                    <a:pt x="4239" y="1138"/>
                  </a:lnTo>
                  <a:lnTo>
                    <a:pt x="4368" y="1319"/>
                  </a:lnTo>
                  <a:lnTo>
                    <a:pt x="4471" y="1500"/>
                  </a:lnTo>
                  <a:lnTo>
                    <a:pt x="4575" y="1680"/>
                  </a:lnTo>
                  <a:lnTo>
                    <a:pt x="4652" y="1887"/>
                  </a:lnTo>
                  <a:lnTo>
                    <a:pt x="4704" y="2094"/>
                  </a:lnTo>
                  <a:lnTo>
                    <a:pt x="4730" y="2326"/>
                  </a:lnTo>
                  <a:lnTo>
                    <a:pt x="4730" y="2533"/>
                  </a:lnTo>
                  <a:lnTo>
                    <a:pt x="4730" y="2766"/>
                  </a:lnTo>
                  <a:lnTo>
                    <a:pt x="4704" y="2998"/>
                  </a:lnTo>
                  <a:lnTo>
                    <a:pt x="4652" y="3205"/>
                  </a:lnTo>
                  <a:lnTo>
                    <a:pt x="4575" y="3412"/>
                  </a:lnTo>
                  <a:lnTo>
                    <a:pt x="4471" y="3593"/>
                  </a:lnTo>
                  <a:lnTo>
                    <a:pt x="4368" y="3774"/>
                  </a:lnTo>
                  <a:lnTo>
                    <a:pt x="4239" y="3954"/>
                  </a:lnTo>
                  <a:lnTo>
                    <a:pt x="4084" y="4109"/>
                  </a:lnTo>
                  <a:lnTo>
                    <a:pt x="3929" y="4239"/>
                  </a:lnTo>
                  <a:lnTo>
                    <a:pt x="3774" y="4368"/>
                  </a:lnTo>
                  <a:lnTo>
                    <a:pt x="3593" y="4497"/>
                  </a:lnTo>
                  <a:lnTo>
                    <a:pt x="3386" y="4575"/>
                  </a:lnTo>
                  <a:lnTo>
                    <a:pt x="3179" y="4652"/>
                  </a:lnTo>
                  <a:lnTo>
                    <a:pt x="2972" y="4704"/>
                  </a:lnTo>
                  <a:lnTo>
                    <a:pt x="2766" y="4755"/>
                  </a:lnTo>
                  <a:lnTo>
                    <a:pt x="2301" y="4755"/>
                  </a:lnTo>
                  <a:lnTo>
                    <a:pt x="2094" y="4704"/>
                  </a:lnTo>
                  <a:lnTo>
                    <a:pt x="1861" y="4652"/>
                  </a:lnTo>
                  <a:lnTo>
                    <a:pt x="1655" y="4575"/>
                  </a:lnTo>
                  <a:lnTo>
                    <a:pt x="1474" y="4497"/>
                  </a:lnTo>
                  <a:lnTo>
                    <a:pt x="1293" y="4368"/>
                  </a:lnTo>
                  <a:lnTo>
                    <a:pt x="1112" y="4239"/>
                  </a:lnTo>
                  <a:lnTo>
                    <a:pt x="957" y="4109"/>
                  </a:lnTo>
                  <a:lnTo>
                    <a:pt x="828" y="3954"/>
                  </a:lnTo>
                  <a:lnTo>
                    <a:pt x="698" y="3774"/>
                  </a:lnTo>
                  <a:lnTo>
                    <a:pt x="569" y="3593"/>
                  </a:lnTo>
                  <a:lnTo>
                    <a:pt x="492" y="3412"/>
                  </a:lnTo>
                  <a:lnTo>
                    <a:pt x="414" y="3205"/>
                  </a:lnTo>
                  <a:lnTo>
                    <a:pt x="363" y="2998"/>
                  </a:lnTo>
                  <a:lnTo>
                    <a:pt x="337" y="2766"/>
                  </a:lnTo>
                  <a:lnTo>
                    <a:pt x="311" y="2533"/>
                  </a:lnTo>
                  <a:lnTo>
                    <a:pt x="337" y="2326"/>
                  </a:lnTo>
                  <a:lnTo>
                    <a:pt x="363" y="2094"/>
                  </a:lnTo>
                  <a:lnTo>
                    <a:pt x="414" y="1887"/>
                  </a:lnTo>
                  <a:lnTo>
                    <a:pt x="492" y="1680"/>
                  </a:lnTo>
                  <a:lnTo>
                    <a:pt x="569" y="1500"/>
                  </a:lnTo>
                  <a:lnTo>
                    <a:pt x="698" y="1319"/>
                  </a:lnTo>
                  <a:lnTo>
                    <a:pt x="828" y="1138"/>
                  </a:lnTo>
                  <a:lnTo>
                    <a:pt x="957" y="983"/>
                  </a:lnTo>
                  <a:lnTo>
                    <a:pt x="1112" y="828"/>
                  </a:lnTo>
                  <a:lnTo>
                    <a:pt x="1293" y="698"/>
                  </a:lnTo>
                  <a:lnTo>
                    <a:pt x="1474" y="595"/>
                  </a:lnTo>
                  <a:lnTo>
                    <a:pt x="1655" y="492"/>
                  </a:lnTo>
                  <a:lnTo>
                    <a:pt x="1861" y="440"/>
                  </a:lnTo>
                  <a:lnTo>
                    <a:pt x="2094" y="363"/>
                  </a:lnTo>
                  <a:lnTo>
                    <a:pt x="2301" y="337"/>
                  </a:lnTo>
                  <a:close/>
                  <a:moveTo>
                    <a:pt x="2533" y="1"/>
                  </a:moveTo>
                  <a:lnTo>
                    <a:pt x="2275" y="27"/>
                  </a:lnTo>
                  <a:lnTo>
                    <a:pt x="2016" y="52"/>
                  </a:lnTo>
                  <a:lnTo>
                    <a:pt x="1784" y="130"/>
                  </a:lnTo>
                  <a:lnTo>
                    <a:pt x="1551" y="207"/>
                  </a:lnTo>
                  <a:lnTo>
                    <a:pt x="1319" y="311"/>
                  </a:lnTo>
                  <a:lnTo>
                    <a:pt x="1112" y="440"/>
                  </a:lnTo>
                  <a:lnTo>
                    <a:pt x="931" y="595"/>
                  </a:lnTo>
                  <a:lnTo>
                    <a:pt x="750" y="750"/>
                  </a:lnTo>
                  <a:lnTo>
                    <a:pt x="569" y="931"/>
                  </a:lnTo>
                  <a:lnTo>
                    <a:pt x="440" y="1138"/>
                  </a:lnTo>
                  <a:lnTo>
                    <a:pt x="311" y="1344"/>
                  </a:lnTo>
                  <a:lnTo>
                    <a:pt x="207" y="1551"/>
                  </a:lnTo>
                  <a:lnTo>
                    <a:pt x="104" y="1784"/>
                  </a:lnTo>
                  <a:lnTo>
                    <a:pt x="52" y="2042"/>
                  </a:lnTo>
                  <a:lnTo>
                    <a:pt x="1" y="2275"/>
                  </a:lnTo>
                  <a:lnTo>
                    <a:pt x="1" y="2533"/>
                  </a:lnTo>
                  <a:lnTo>
                    <a:pt x="1" y="2792"/>
                  </a:lnTo>
                  <a:lnTo>
                    <a:pt x="52" y="3050"/>
                  </a:lnTo>
                  <a:lnTo>
                    <a:pt x="104" y="3283"/>
                  </a:lnTo>
                  <a:lnTo>
                    <a:pt x="207" y="3515"/>
                  </a:lnTo>
                  <a:lnTo>
                    <a:pt x="311" y="3748"/>
                  </a:lnTo>
                  <a:lnTo>
                    <a:pt x="440" y="3954"/>
                  </a:lnTo>
                  <a:lnTo>
                    <a:pt x="569" y="4161"/>
                  </a:lnTo>
                  <a:lnTo>
                    <a:pt x="750" y="4342"/>
                  </a:lnTo>
                  <a:lnTo>
                    <a:pt x="931" y="4497"/>
                  </a:lnTo>
                  <a:lnTo>
                    <a:pt x="1112" y="4652"/>
                  </a:lnTo>
                  <a:lnTo>
                    <a:pt x="1319" y="4755"/>
                  </a:lnTo>
                  <a:lnTo>
                    <a:pt x="1551" y="4885"/>
                  </a:lnTo>
                  <a:lnTo>
                    <a:pt x="1784" y="4962"/>
                  </a:lnTo>
                  <a:lnTo>
                    <a:pt x="2016" y="5014"/>
                  </a:lnTo>
                  <a:lnTo>
                    <a:pt x="2275" y="5066"/>
                  </a:lnTo>
                  <a:lnTo>
                    <a:pt x="2792" y="5066"/>
                  </a:lnTo>
                  <a:lnTo>
                    <a:pt x="3024" y="5014"/>
                  </a:lnTo>
                  <a:lnTo>
                    <a:pt x="3283" y="4962"/>
                  </a:lnTo>
                  <a:lnTo>
                    <a:pt x="3515" y="4885"/>
                  </a:lnTo>
                  <a:lnTo>
                    <a:pt x="3722" y="4755"/>
                  </a:lnTo>
                  <a:lnTo>
                    <a:pt x="3929" y="4652"/>
                  </a:lnTo>
                  <a:lnTo>
                    <a:pt x="4135" y="4497"/>
                  </a:lnTo>
                  <a:lnTo>
                    <a:pt x="4316" y="4342"/>
                  </a:lnTo>
                  <a:lnTo>
                    <a:pt x="4471" y="4161"/>
                  </a:lnTo>
                  <a:lnTo>
                    <a:pt x="4626" y="3954"/>
                  </a:lnTo>
                  <a:lnTo>
                    <a:pt x="4756" y="3748"/>
                  </a:lnTo>
                  <a:lnTo>
                    <a:pt x="4859" y="3515"/>
                  </a:lnTo>
                  <a:lnTo>
                    <a:pt x="4936" y="3283"/>
                  </a:lnTo>
                  <a:lnTo>
                    <a:pt x="5014" y="3050"/>
                  </a:lnTo>
                  <a:lnTo>
                    <a:pt x="5040" y="2792"/>
                  </a:lnTo>
                  <a:lnTo>
                    <a:pt x="5066" y="2533"/>
                  </a:lnTo>
                  <a:lnTo>
                    <a:pt x="5040" y="2275"/>
                  </a:lnTo>
                  <a:lnTo>
                    <a:pt x="5014" y="2042"/>
                  </a:lnTo>
                  <a:lnTo>
                    <a:pt x="4936" y="1784"/>
                  </a:lnTo>
                  <a:lnTo>
                    <a:pt x="4859" y="1551"/>
                  </a:lnTo>
                  <a:lnTo>
                    <a:pt x="4756" y="1344"/>
                  </a:lnTo>
                  <a:lnTo>
                    <a:pt x="4626" y="1138"/>
                  </a:lnTo>
                  <a:lnTo>
                    <a:pt x="4471" y="931"/>
                  </a:lnTo>
                  <a:lnTo>
                    <a:pt x="4316" y="750"/>
                  </a:lnTo>
                  <a:lnTo>
                    <a:pt x="4135" y="595"/>
                  </a:lnTo>
                  <a:lnTo>
                    <a:pt x="3929" y="440"/>
                  </a:lnTo>
                  <a:lnTo>
                    <a:pt x="3722" y="311"/>
                  </a:lnTo>
                  <a:lnTo>
                    <a:pt x="3515" y="207"/>
                  </a:lnTo>
                  <a:lnTo>
                    <a:pt x="3283" y="130"/>
                  </a:lnTo>
                  <a:lnTo>
                    <a:pt x="3024" y="52"/>
                  </a:lnTo>
                  <a:lnTo>
                    <a:pt x="2792" y="27"/>
                  </a:lnTo>
                  <a:lnTo>
                    <a:pt x="2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7;p39">
              <a:extLst>
                <a:ext uri="{FF2B5EF4-FFF2-40B4-BE49-F238E27FC236}">
                  <a16:creationId xmlns:a16="http://schemas.microsoft.com/office/drawing/2014/main" id="{72359AD4-DB73-1787-FE6C-3374152569CE}"/>
                </a:ext>
              </a:extLst>
            </p:cNvPr>
            <p:cNvSpPr/>
            <p:nvPr/>
          </p:nvSpPr>
          <p:spPr>
            <a:xfrm>
              <a:off x="1815700" y="1388750"/>
              <a:ext cx="69800" cy="60100"/>
            </a:xfrm>
            <a:custGeom>
              <a:avLst/>
              <a:gdLst/>
              <a:ahLst/>
              <a:cxnLst/>
              <a:rect l="l" t="t" r="r" b="b"/>
              <a:pathLst>
                <a:path w="2792" h="2404" extrusionOk="0">
                  <a:moveTo>
                    <a:pt x="1396" y="414"/>
                  </a:moveTo>
                  <a:lnTo>
                    <a:pt x="1525" y="440"/>
                  </a:lnTo>
                  <a:lnTo>
                    <a:pt x="1655" y="517"/>
                  </a:lnTo>
                  <a:lnTo>
                    <a:pt x="1758" y="621"/>
                  </a:lnTo>
                  <a:lnTo>
                    <a:pt x="1835" y="724"/>
                  </a:lnTo>
                  <a:lnTo>
                    <a:pt x="957" y="724"/>
                  </a:lnTo>
                  <a:lnTo>
                    <a:pt x="1009" y="621"/>
                  </a:lnTo>
                  <a:lnTo>
                    <a:pt x="1112" y="517"/>
                  </a:lnTo>
                  <a:lnTo>
                    <a:pt x="1241" y="440"/>
                  </a:lnTo>
                  <a:lnTo>
                    <a:pt x="1396" y="414"/>
                  </a:lnTo>
                  <a:close/>
                  <a:moveTo>
                    <a:pt x="1241" y="1060"/>
                  </a:moveTo>
                  <a:lnTo>
                    <a:pt x="1241" y="1887"/>
                  </a:lnTo>
                  <a:lnTo>
                    <a:pt x="1112" y="1809"/>
                  </a:lnTo>
                  <a:lnTo>
                    <a:pt x="1009" y="1732"/>
                  </a:lnTo>
                  <a:lnTo>
                    <a:pt x="931" y="1603"/>
                  </a:lnTo>
                  <a:lnTo>
                    <a:pt x="931" y="1448"/>
                  </a:lnTo>
                  <a:lnTo>
                    <a:pt x="931" y="1060"/>
                  </a:lnTo>
                  <a:close/>
                  <a:moveTo>
                    <a:pt x="1861" y="1060"/>
                  </a:moveTo>
                  <a:lnTo>
                    <a:pt x="1861" y="1448"/>
                  </a:lnTo>
                  <a:lnTo>
                    <a:pt x="1835" y="1603"/>
                  </a:lnTo>
                  <a:lnTo>
                    <a:pt x="1784" y="1732"/>
                  </a:lnTo>
                  <a:lnTo>
                    <a:pt x="1680" y="1809"/>
                  </a:lnTo>
                  <a:lnTo>
                    <a:pt x="1551" y="1887"/>
                  </a:lnTo>
                  <a:lnTo>
                    <a:pt x="1551" y="1060"/>
                  </a:lnTo>
                  <a:close/>
                  <a:moveTo>
                    <a:pt x="363" y="0"/>
                  </a:moveTo>
                  <a:lnTo>
                    <a:pt x="311" y="52"/>
                  </a:lnTo>
                  <a:lnTo>
                    <a:pt x="285" y="104"/>
                  </a:lnTo>
                  <a:lnTo>
                    <a:pt x="259" y="156"/>
                  </a:lnTo>
                  <a:lnTo>
                    <a:pt x="259" y="466"/>
                  </a:lnTo>
                  <a:lnTo>
                    <a:pt x="285" y="569"/>
                  </a:lnTo>
                  <a:lnTo>
                    <a:pt x="311" y="672"/>
                  </a:lnTo>
                  <a:lnTo>
                    <a:pt x="388" y="750"/>
                  </a:lnTo>
                  <a:lnTo>
                    <a:pt x="466" y="802"/>
                  </a:lnTo>
                  <a:lnTo>
                    <a:pt x="595" y="879"/>
                  </a:lnTo>
                  <a:lnTo>
                    <a:pt x="595" y="905"/>
                  </a:lnTo>
                  <a:lnTo>
                    <a:pt x="595" y="1034"/>
                  </a:lnTo>
                  <a:lnTo>
                    <a:pt x="156" y="1034"/>
                  </a:lnTo>
                  <a:lnTo>
                    <a:pt x="104" y="1060"/>
                  </a:lnTo>
                  <a:lnTo>
                    <a:pt x="52" y="1086"/>
                  </a:lnTo>
                  <a:lnTo>
                    <a:pt x="1" y="1137"/>
                  </a:lnTo>
                  <a:lnTo>
                    <a:pt x="1" y="1189"/>
                  </a:lnTo>
                  <a:lnTo>
                    <a:pt x="1" y="1267"/>
                  </a:lnTo>
                  <a:lnTo>
                    <a:pt x="52" y="1318"/>
                  </a:lnTo>
                  <a:lnTo>
                    <a:pt x="104" y="1344"/>
                  </a:lnTo>
                  <a:lnTo>
                    <a:pt x="595" y="1344"/>
                  </a:lnTo>
                  <a:lnTo>
                    <a:pt x="595" y="1448"/>
                  </a:lnTo>
                  <a:lnTo>
                    <a:pt x="595" y="1525"/>
                  </a:lnTo>
                  <a:lnTo>
                    <a:pt x="466" y="1603"/>
                  </a:lnTo>
                  <a:lnTo>
                    <a:pt x="388" y="1654"/>
                  </a:lnTo>
                  <a:lnTo>
                    <a:pt x="311" y="1732"/>
                  </a:lnTo>
                  <a:lnTo>
                    <a:pt x="285" y="1809"/>
                  </a:lnTo>
                  <a:lnTo>
                    <a:pt x="259" y="1913"/>
                  </a:lnTo>
                  <a:lnTo>
                    <a:pt x="259" y="2249"/>
                  </a:lnTo>
                  <a:lnTo>
                    <a:pt x="285" y="2300"/>
                  </a:lnTo>
                  <a:lnTo>
                    <a:pt x="311" y="2352"/>
                  </a:lnTo>
                  <a:lnTo>
                    <a:pt x="363" y="2378"/>
                  </a:lnTo>
                  <a:lnTo>
                    <a:pt x="414" y="2404"/>
                  </a:lnTo>
                  <a:lnTo>
                    <a:pt x="492" y="2378"/>
                  </a:lnTo>
                  <a:lnTo>
                    <a:pt x="543" y="2352"/>
                  </a:lnTo>
                  <a:lnTo>
                    <a:pt x="569" y="2300"/>
                  </a:lnTo>
                  <a:lnTo>
                    <a:pt x="569" y="2249"/>
                  </a:lnTo>
                  <a:lnTo>
                    <a:pt x="569" y="1913"/>
                  </a:lnTo>
                  <a:lnTo>
                    <a:pt x="595" y="1887"/>
                  </a:lnTo>
                  <a:lnTo>
                    <a:pt x="621" y="1887"/>
                  </a:lnTo>
                  <a:lnTo>
                    <a:pt x="698" y="1835"/>
                  </a:lnTo>
                  <a:lnTo>
                    <a:pt x="828" y="1990"/>
                  </a:lnTo>
                  <a:lnTo>
                    <a:pt x="983" y="2119"/>
                  </a:lnTo>
                  <a:lnTo>
                    <a:pt x="1189" y="2197"/>
                  </a:lnTo>
                  <a:lnTo>
                    <a:pt x="1396" y="2223"/>
                  </a:lnTo>
                  <a:lnTo>
                    <a:pt x="1603" y="2197"/>
                  </a:lnTo>
                  <a:lnTo>
                    <a:pt x="1784" y="2119"/>
                  </a:lnTo>
                  <a:lnTo>
                    <a:pt x="1965" y="1990"/>
                  </a:lnTo>
                  <a:lnTo>
                    <a:pt x="2068" y="1835"/>
                  </a:lnTo>
                  <a:lnTo>
                    <a:pt x="2171" y="1887"/>
                  </a:lnTo>
                  <a:lnTo>
                    <a:pt x="2197" y="1887"/>
                  </a:lnTo>
                  <a:lnTo>
                    <a:pt x="2197" y="1913"/>
                  </a:lnTo>
                  <a:lnTo>
                    <a:pt x="2197" y="2249"/>
                  </a:lnTo>
                  <a:lnTo>
                    <a:pt x="2223" y="2300"/>
                  </a:lnTo>
                  <a:lnTo>
                    <a:pt x="2249" y="2352"/>
                  </a:lnTo>
                  <a:lnTo>
                    <a:pt x="2301" y="2378"/>
                  </a:lnTo>
                  <a:lnTo>
                    <a:pt x="2352" y="2404"/>
                  </a:lnTo>
                  <a:lnTo>
                    <a:pt x="2430" y="2378"/>
                  </a:lnTo>
                  <a:lnTo>
                    <a:pt x="2482" y="2352"/>
                  </a:lnTo>
                  <a:lnTo>
                    <a:pt x="2507" y="2300"/>
                  </a:lnTo>
                  <a:lnTo>
                    <a:pt x="2507" y="2249"/>
                  </a:lnTo>
                  <a:lnTo>
                    <a:pt x="2507" y="1913"/>
                  </a:lnTo>
                  <a:lnTo>
                    <a:pt x="2507" y="1809"/>
                  </a:lnTo>
                  <a:lnTo>
                    <a:pt x="2456" y="1732"/>
                  </a:lnTo>
                  <a:lnTo>
                    <a:pt x="2404" y="1654"/>
                  </a:lnTo>
                  <a:lnTo>
                    <a:pt x="2301" y="1603"/>
                  </a:lnTo>
                  <a:lnTo>
                    <a:pt x="2171" y="1525"/>
                  </a:lnTo>
                  <a:lnTo>
                    <a:pt x="2171" y="1448"/>
                  </a:lnTo>
                  <a:lnTo>
                    <a:pt x="2171" y="1344"/>
                  </a:lnTo>
                  <a:lnTo>
                    <a:pt x="2688" y="1344"/>
                  </a:lnTo>
                  <a:lnTo>
                    <a:pt x="2740" y="1318"/>
                  </a:lnTo>
                  <a:lnTo>
                    <a:pt x="2766" y="1267"/>
                  </a:lnTo>
                  <a:lnTo>
                    <a:pt x="2792" y="1189"/>
                  </a:lnTo>
                  <a:lnTo>
                    <a:pt x="2766" y="1137"/>
                  </a:lnTo>
                  <a:lnTo>
                    <a:pt x="2740" y="1086"/>
                  </a:lnTo>
                  <a:lnTo>
                    <a:pt x="2688" y="1060"/>
                  </a:lnTo>
                  <a:lnTo>
                    <a:pt x="2611" y="1034"/>
                  </a:lnTo>
                  <a:lnTo>
                    <a:pt x="2171" y="1034"/>
                  </a:lnTo>
                  <a:lnTo>
                    <a:pt x="2171" y="905"/>
                  </a:lnTo>
                  <a:lnTo>
                    <a:pt x="2171" y="879"/>
                  </a:lnTo>
                  <a:lnTo>
                    <a:pt x="2301" y="802"/>
                  </a:lnTo>
                  <a:lnTo>
                    <a:pt x="2404" y="750"/>
                  </a:lnTo>
                  <a:lnTo>
                    <a:pt x="2456" y="672"/>
                  </a:lnTo>
                  <a:lnTo>
                    <a:pt x="2507" y="569"/>
                  </a:lnTo>
                  <a:lnTo>
                    <a:pt x="2507" y="466"/>
                  </a:lnTo>
                  <a:lnTo>
                    <a:pt x="2507" y="156"/>
                  </a:lnTo>
                  <a:lnTo>
                    <a:pt x="2507" y="104"/>
                  </a:lnTo>
                  <a:lnTo>
                    <a:pt x="2482" y="52"/>
                  </a:lnTo>
                  <a:lnTo>
                    <a:pt x="2430" y="0"/>
                  </a:lnTo>
                  <a:lnTo>
                    <a:pt x="2301" y="0"/>
                  </a:lnTo>
                  <a:lnTo>
                    <a:pt x="2249" y="52"/>
                  </a:lnTo>
                  <a:lnTo>
                    <a:pt x="2223" y="104"/>
                  </a:lnTo>
                  <a:lnTo>
                    <a:pt x="2197" y="156"/>
                  </a:lnTo>
                  <a:lnTo>
                    <a:pt x="2197" y="466"/>
                  </a:lnTo>
                  <a:lnTo>
                    <a:pt x="2197" y="491"/>
                  </a:lnTo>
                  <a:lnTo>
                    <a:pt x="2171" y="517"/>
                  </a:lnTo>
                  <a:lnTo>
                    <a:pt x="2094" y="569"/>
                  </a:lnTo>
                  <a:lnTo>
                    <a:pt x="1991" y="362"/>
                  </a:lnTo>
                  <a:lnTo>
                    <a:pt x="1810" y="233"/>
                  </a:lnTo>
                  <a:lnTo>
                    <a:pt x="1732" y="181"/>
                  </a:lnTo>
                  <a:lnTo>
                    <a:pt x="1629" y="130"/>
                  </a:lnTo>
                  <a:lnTo>
                    <a:pt x="1500" y="104"/>
                  </a:lnTo>
                  <a:lnTo>
                    <a:pt x="1267" y="104"/>
                  </a:lnTo>
                  <a:lnTo>
                    <a:pt x="1164" y="130"/>
                  </a:lnTo>
                  <a:lnTo>
                    <a:pt x="1060" y="181"/>
                  </a:lnTo>
                  <a:lnTo>
                    <a:pt x="957" y="233"/>
                  </a:lnTo>
                  <a:lnTo>
                    <a:pt x="802" y="362"/>
                  </a:lnTo>
                  <a:lnTo>
                    <a:pt x="673" y="569"/>
                  </a:lnTo>
                  <a:lnTo>
                    <a:pt x="621" y="517"/>
                  </a:lnTo>
                  <a:lnTo>
                    <a:pt x="595" y="491"/>
                  </a:lnTo>
                  <a:lnTo>
                    <a:pt x="569" y="466"/>
                  </a:lnTo>
                  <a:lnTo>
                    <a:pt x="569" y="156"/>
                  </a:lnTo>
                  <a:lnTo>
                    <a:pt x="569" y="104"/>
                  </a:lnTo>
                  <a:lnTo>
                    <a:pt x="543" y="52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8;p39">
              <a:extLst>
                <a:ext uri="{FF2B5EF4-FFF2-40B4-BE49-F238E27FC236}">
                  <a16:creationId xmlns:a16="http://schemas.microsoft.com/office/drawing/2014/main" id="{4E007F9D-28B0-0676-94F1-E924FAB3A5A4}"/>
                </a:ext>
              </a:extLst>
            </p:cNvPr>
            <p:cNvSpPr/>
            <p:nvPr/>
          </p:nvSpPr>
          <p:spPr>
            <a:xfrm>
              <a:off x="1957825" y="1437200"/>
              <a:ext cx="26525" cy="34275"/>
            </a:xfrm>
            <a:custGeom>
              <a:avLst/>
              <a:gdLst/>
              <a:ahLst/>
              <a:cxnLst/>
              <a:rect l="l" t="t" r="r" b="b"/>
              <a:pathLst>
                <a:path w="1061" h="1371" extrusionOk="0">
                  <a:moveTo>
                    <a:pt x="621" y="311"/>
                  </a:moveTo>
                  <a:lnTo>
                    <a:pt x="673" y="362"/>
                  </a:lnTo>
                  <a:lnTo>
                    <a:pt x="724" y="440"/>
                  </a:lnTo>
                  <a:lnTo>
                    <a:pt x="724" y="517"/>
                  </a:lnTo>
                  <a:lnTo>
                    <a:pt x="724" y="827"/>
                  </a:lnTo>
                  <a:lnTo>
                    <a:pt x="724" y="931"/>
                  </a:lnTo>
                  <a:lnTo>
                    <a:pt x="673" y="983"/>
                  </a:lnTo>
                  <a:lnTo>
                    <a:pt x="621" y="1034"/>
                  </a:lnTo>
                  <a:lnTo>
                    <a:pt x="518" y="1060"/>
                  </a:lnTo>
                  <a:lnTo>
                    <a:pt x="440" y="1034"/>
                  </a:lnTo>
                  <a:lnTo>
                    <a:pt x="388" y="983"/>
                  </a:lnTo>
                  <a:lnTo>
                    <a:pt x="337" y="931"/>
                  </a:lnTo>
                  <a:lnTo>
                    <a:pt x="311" y="827"/>
                  </a:lnTo>
                  <a:lnTo>
                    <a:pt x="311" y="517"/>
                  </a:lnTo>
                  <a:lnTo>
                    <a:pt x="337" y="440"/>
                  </a:lnTo>
                  <a:lnTo>
                    <a:pt x="388" y="362"/>
                  </a:lnTo>
                  <a:lnTo>
                    <a:pt x="440" y="311"/>
                  </a:lnTo>
                  <a:close/>
                  <a:moveTo>
                    <a:pt x="414" y="1"/>
                  </a:moveTo>
                  <a:lnTo>
                    <a:pt x="311" y="26"/>
                  </a:lnTo>
                  <a:lnTo>
                    <a:pt x="233" y="78"/>
                  </a:lnTo>
                  <a:lnTo>
                    <a:pt x="156" y="156"/>
                  </a:lnTo>
                  <a:lnTo>
                    <a:pt x="78" y="233"/>
                  </a:lnTo>
                  <a:lnTo>
                    <a:pt x="52" y="311"/>
                  </a:lnTo>
                  <a:lnTo>
                    <a:pt x="1" y="414"/>
                  </a:lnTo>
                  <a:lnTo>
                    <a:pt x="1" y="517"/>
                  </a:lnTo>
                  <a:lnTo>
                    <a:pt x="1" y="827"/>
                  </a:lnTo>
                  <a:lnTo>
                    <a:pt x="1" y="957"/>
                  </a:lnTo>
                  <a:lnTo>
                    <a:pt x="52" y="1034"/>
                  </a:lnTo>
                  <a:lnTo>
                    <a:pt x="78" y="1138"/>
                  </a:lnTo>
                  <a:lnTo>
                    <a:pt x="156" y="1215"/>
                  </a:lnTo>
                  <a:lnTo>
                    <a:pt x="233" y="1267"/>
                  </a:lnTo>
                  <a:lnTo>
                    <a:pt x="311" y="1318"/>
                  </a:lnTo>
                  <a:lnTo>
                    <a:pt x="414" y="1344"/>
                  </a:lnTo>
                  <a:lnTo>
                    <a:pt x="518" y="1370"/>
                  </a:lnTo>
                  <a:lnTo>
                    <a:pt x="621" y="1344"/>
                  </a:lnTo>
                  <a:lnTo>
                    <a:pt x="724" y="1318"/>
                  </a:lnTo>
                  <a:lnTo>
                    <a:pt x="828" y="1267"/>
                  </a:lnTo>
                  <a:lnTo>
                    <a:pt x="905" y="1215"/>
                  </a:lnTo>
                  <a:lnTo>
                    <a:pt x="957" y="1138"/>
                  </a:lnTo>
                  <a:lnTo>
                    <a:pt x="1009" y="1034"/>
                  </a:lnTo>
                  <a:lnTo>
                    <a:pt x="1034" y="957"/>
                  </a:lnTo>
                  <a:lnTo>
                    <a:pt x="1060" y="827"/>
                  </a:lnTo>
                  <a:lnTo>
                    <a:pt x="1060" y="517"/>
                  </a:lnTo>
                  <a:lnTo>
                    <a:pt x="1034" y="414"/>
                  </a:lnTo>
                  <a:lnTo>
                    <a:pt x="1009" y="311"/>
                  </a:lnTo>
                  <a:lnTo>
                    <a:pt x="957" y="233"/>
                  </a:lnTo>
                  <a:lnTo>
                    <a:pt x="905" y="156"/>
                  </a:lnTo>
                  <a:lnTo>
                    <a:pt x="828" y="78"/>
                  </a:lnTo>
                  <a:lnTo>
                    <a:pt x="724" y="26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79;p39">
              <a:extLst>
                <a:ext uri="{FF2B5EF4-FFF2-40B4-BE49-F238E27FC236}">
                  <a16:creationId xmlns:a16="http://schemas.microsoft.com/office/drawing/2014/main" id="{B52440BF-0D37-B70D-954E-C648A53A9CBD}"/>
                </a:ext>
              </a:extLst>
            </p:cNvPr>
            <p:cNvSpPr/>
            <p:nvPr/>
          </p:nvSpPr>
          <p:spPr>
            <a:xfrm>
              <a:off x="1992075" y="1348050"/>
              <a:ext cx="26500" cy="82075"/>
            </a:xfrm>
            <a:custGeom>
              <a:avLst/>
              <a:gdLst/>
              <a:ahLst/>
              <a:cxnLst/>
              <a:rect l="l" t="t" r="r" b="b"/>
              <a:pathLst>
                <a:path w="1060" h="3283" extrusionOk="0">
                  <a:moveTo>
                    <a:pt x="543" y="311"/>
                  </a:moveTo>
                  <a:lnTo>
                    <a:pt x="621" y="336"/>
                  </a:lnTo>
                  <a:lnTo>
                    <a:pt x="672" y="388"/>
                  </a:lnTo>
                  <a:lnTo>
                    <a:pt x="724" y="440"/>
                  </a:lnTo>
                  <a:lnTo>
                    <a:pt x="750" y="517"/>
                  </a:lnTo>
                  <a:lnTo>
                    <a:pt x="750" y="2765"/>
                  </a:lnTo>
                  <a:lnTo>
                    <a:pt x="724" y="2843"/>
                  </a:lnTo>
                  <a:lnTo>
                    <a:pt x="672" y="2921"/>
                  </a:lnTo>
                  <a:lnTo>
                    <a:pt x="621" y="2946"/>
                  </a:lnTo>
                  <a:lnTo>
                    <a:pt x="543" y="2972"/>
                  </a:lnTo>
                  <a:lnTo>
                    <a:pt x="440" y="2946"/>
                  </a:lnTo>
                  <a:lnTo>
                    <a:pt x="388" y="2921"/>
                  </a:lnTo>
                  <a:lnTo>
                    <a:pt x="336" y="2843"/>
                  </a:lnTo>
                  <a:lnTo>
                    <a:pt x="310" y="2765"/>
                  </a:lnTo>
                  <a:lnTo>
                    <a:pt x="310" y="517"/>
                  </a:lnTo>
                  <a:lnTo>
                    <a:pt x="336" y="440"/>
                  </a:lnTo>
                  <a:lnTo>
                    <a:pt x="388" y="388"/>
                  </a:lnTo>
                  <a:lnTo>
                    <a:pt x="440" y="336"/>
                  </a:lnTo>
                  <a:lnTo>
                    <a:pt x="543" y="311"/>
                  </a:lnTo>
                  <a:close/>
                  <a:moveTo>
                    <a:pt x="440" y="1"/>
                  </a:moveTo>
                  <a:lnTo>
                    <a:pt x="336" y="26"/>
                  </a:lnTo>
                  <a:lnTo>
                    <a:pt x="233" y="78"/>
                  </a:lnTo>
                  <a:lnTo>
                    <a:pt x="155" y="156"/>
                  </a:lnTo>
                  <a:lnTo>
                    <a:pt x="104" y="233"/>
                  </a:lnTo>
                  <a:lnTo>
                    <a:pt x="52" y="311"/>
                  </a:lnTo>
                  <a:lnTo>
                    <a:pt x="26" y="414"/>
                  </a:lnTo>
                  <a:lnTo>
                    <a:pt x="0" y="517"/>
                  </a:lnTo>
                  <a:lnTo>
                    <a:pt x="0" y="2765"/>
                  </a:lnTo>
                  <a:lnTo>
                    <a:pt x="26" y="2869"/>
                  </a:lnTo>
                  <a:lnTo>
                    <a:pt x="52" y="2972"/>
                  </a:lnTo>
                  <a:lnTo>
                    <a:pt x="104" y="3050"/>
                  </a:lnTo>
                  <a:lnTo>
                    <a:pt x="155" y="3127"/>
                  </a:lnTo>
                  <a:lnTo>
                    <a:pt x="233" y="3205"/>
                  </a:lnTo>
                  <a:lnTo>
                    <a:pt x="336" y="3256"/>
                  </a:lnTo>
                  <a:lnTo>
                    <a:pt x="440" y="3282"/>
                  </a:lnTo>
                  <a:lnTo>
                    <a:pt x="646" y="3282"/>
                  </a:lnTo>
                  <a:lnTo>
                    <a:pt x="750" y="3256"/>
                  </a:lnTo>
                  <a:lnTo>
                    <a:pt x="827" y="3205"/>
                  </a:lnTo>
                  <a:lnTo>
                    <a:pt x="905" y="3127"/>
                  </a:lnTo>
                  <a:lnTo>
                    <a:pt x="982" y="3050"/>
                  </a:lnTo>
                  <a:lnTo>
                    <a:pt x="1008" y="2972"/>
                  </a:lnTo>
                  <a:lnTo>
                    <a:pt x="1060" y="2869"/>
                  </a:lnTo>
                  <a:lnTo>
                    <a:pt x="1060" y="2765"/>
                  </a:lnTo>
                  <a:lnTo>
                    <a:pt x="1060" y="517"/>
                  </a:lnTo>
                  <a:lnTo>
                    <a:pt x="1060" y="414"/>
                  </a:lnTo>
                  <a:lnTo>
                    <a:pt x="1008" y="311"/>
                  </a:lnTo>
                  <a:lnTo>
                    <a:pt x="982" y="233"/>
                  </a:lnTo>
                  <a:lnTo>
                    <a:pt x="905" y="156"/>
                  </a:lnTo>
                  <a:lnTo>
                    <a:pt x="827" y="78"/>
                  </a:lnTo>
                  <a:lnTo>
                    <a:pt x="750" y="26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80;p39">
              <a:extLst>
                <a:ext uri="{FF2B5EF4-FFF2-40B4-BE49-F238E27FC236}">
                  <a16:creationId xmlns:a16="http://schemas.microsoft.com/office/drawing/2014/main" id="{2AC35556-2874-25D7-30EF-5F82EE834C77}"/>
                </a:ext>
              </a:extLst>
            </p:cNvPr>
            <p:cNvSpPr/>
            <p:nvPr/>
          </p:nvSpPr>
          <p:spPr>
            <a:xfrm>
              <a:off x="1992075" y="1437200"/>
              <a:ext cx="26500" cy="34275"/>
            </a:xfrm>
            <a:custGeom>
              <a:avLst/>
              <a:gdLst/>
              <a:ahLst/>
              <a:cxnLst/>
              <a:rect l="l" t="t" r="r" b="b"/>
              <a:pathLst>
                <a:path w="1060" h="1371" extrusionOk="0">
                  <a:moveTo>
                    <a:pt x="621" y="311"/>
                  </a:moveTo>
                  <a:lnTo>
                    <a:pt x="672" y="362"/>
                  </a:lnTo>
                  <a:lnTo>
                    <a:pt x="724" y="440"/>
                  </a:lnTo>
                  <a:lnTo>
                    <a:pt x="750" y="517"/>
                  </a:lnTo>
                  <a:lnTo>
                    <a:pt x="750" y="827"/>
                  </a:lnTo>
                  <a:lnTo>
                    <a:pt x="724" y="931"/>
                  </a:lnTo>
                  <a:lnTo>
                    <a:pt x="672" y="983"/>
                  </a:lnTo>
                  <a:lnTo>
                    <a:pt x="621" y="1034"/>
                  </a:lnTo>
                  <a:lnTo>
                    <a:pt x="543" y="1060"/>
                  </a:lnTo>
                  <a:lnTo>
                    <a:pt x="440" y="1034"/>
                  </a:lnTo>
                  <a:lnTo>
                    <a:pt x="388" y="983"/>
                  </a:lnTo>
                  <a:lnTo>
                    <a:pt x="336" y="931"/>
                  </a:lnTo>
                  <a:lnTo>
                    <a:pt x="310" y="827"/>
                  </a:lnTo>
                  <a:lnTo>
                    <a:pt x="310" y="517"/>
                  </a:lnTo>
                  <a:lnTo>
                    <a:pt x="336" y="440"/>
                  </a:lnTo>
                  <a:lnTo>
                    <a:pt x="388" y="362"/>
                  </a:lnTo>
                  <a:lnTo>
                    <a:pt x="440" y="311"/>
                  </a:lnTo>
                  <a:close/>
                  <a:moveTo>
                    <a:pt x="440" y="1"/>
                  </a:moveTo>
                  <a:lnTo>
                    <a:pt x="336" y="26"/>
                  </a:lnTo>
                  <a:lnTo>
                    <a:pt x="233" y="78"/>
                  </a:lnTo>
                  <a:lnTo>
                    <a:pt x="155" y="156"/>
                  </a:lnTo>
                  <a:lnTo>
                    <a:pt x="104" y="233"/>
                  </a:lnTo>
                  <a:lnTo>
                    <a:pt x="52" y="311"/>
                  </a:lnTo>
                  <a:lnTo>
                    <a:pt x="26" y="414"/>
                  </a:lnTo>
                  <a:lnTo>
                    <a:pt x="0" y="517"/>
                  </a:lnTo>
                  <a:lnTo>
                    <a:pt x="0" y="827"/>
                  </a:lnTo>
                  <a:lnTo>
                    <a:pt x="26" y="957"/>
                  </a:lnTo>
                  <a:lnTo>
                    <a:pt x="52" y="1034"/>
                  </a:lnTo>
                  <a:lnTo>
                    <a:pt x="104" y="1138"/>
                  </a:lnTo>
                  <a:lnTo>
                    <a:pt x="155" y="1215"/>
                  </a:lnTo>
                  <a:lnTo>
                    <a:pt x="233" y="1267"/>
                  </a:lnTo>
                  <a:lnTo>
                    <a:pt x="336" y="1318"/>
                  </a:lnTo>
                  <a:lnTo>
                    <a:pt x="440" y="1344"/>
                  </a:lnTo>
                  <a:lnTo>
                    <a:pt x="543" y="1370"/>
                  </a:lnTo>
                  <a:lnTo>
                    <a:pt x="646" y="1344"/>
                  </a:lnTo>
                  <a:lnTo>
                    <a:pt x="750" y="1318"/>
                  </a:lnTo>
                  <a:lnTo>
                    <a:pt x="827" y="1267"/>
                  </a:lnTo>
                  <a:lnTo>
                    <a:pt x="905" y="1215"/>
                  </a:lnTo>
                  <a:lnTo>
                    <a:pt x="982" y="1138"/>
                  </a:lnTo>
                  <a:lnTo>
                    <a:pt x="1008" y="1034"/>
                  </a:lnTo>
                  <a:lnTo>
                    <a:pt x="1060" y="957"/>
                  </a:lnTo>
                  <a:lnTo>
                    <a:pt x="1060" y="827"/>
                  </a:lnTo>
                  <a:lnTo>
                    <a:pt x="1060" y="517"/>
                  </a:lnTo>
                  <a:lnTo>
                    <a:pt x="1060" y="414"/>
                  </a:lnTo>
                  <a:lnTo>
                    <a:pt x="1008" y="311"/>
                  </a:lnTo>
                  <a:lnTo>
                    <a:pt x="982" y="233"/>
                  </a:lnTo>
                  <a:lnTo>
                    <a:pt x="905" y="156"/>
                  </a:lnTo>
                  <a:lnTo>
                    <a:pt x="827" y="78"/>
                  </a:lnTo>
                  <a:lnTo>
                    <a:pt x="750" y="26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81;p39">
              <a:extLst>
                <a:ext uri="{FF2B5EF4-FFF2-40B4-BE49-F238E27FC236}">
                  <a16:creationId xmlns:a16="http://schemas.microsoft.com/office/drawing/2014/main" id="{2D46AF76-1C0B-3535-E4AE-FF3570E02BA6}"/>
                </a:ext>
              </a:extLst>
            </p:cNvPr>
            <p:cNvSpPr/>
            <p:nvPr/>
          </p:nvSpPr>
          <p:spPr>
            <a:xfrm>
              <a:off x="1957825" y="1348050"/>
              <a:ext cx="26525" cy="82075"/>
            </a:xfrm>
            <a:custGeom>
              <a:avLst/>
              <a:gdLst/>
              <a:ahLst/>
              <a:cxnLst/>
              <a:rect l="l" t="t" r="r" b="b"/>
              <a:pathLst>
                <a:path w="1061" h="3283" extrusionOk="0">
                  <a:moveTo>
                    <a:pt x="414" y="1"/>
                  </a:moveTo>
                  <a:lnTo>
                    <a:pt x="311" y="26"/>
                  </a:lnTo>
                  <a:lnTo>
                    <a:pt x="233" y="78"/>
                  </a:lnTo>
                  <a:lnTo>
                    <a:pt x="156" y="156"/>
                  </a:lnTo>
                  <a:lnTo>
                    <a:pt x="78" y="233"/>
                  </a:lnTo>
                  <a:lnTo>
                    <a:pt x="52" y="311"/>
                  </a:lnTo>
                  <a:lnTo>
                    <a:pt x="1" y="414"/>
                  </a:lnTo>
                  <a:lnTo>
                    <a:pt x="1" y="517"/>
                  </a:lnTo>
                  <a:lnTo>
                    <a:pt x="1" y="1344"/>
                  </a:lnTo>
                  <a:lnTo>
                    <a:pt x="1" y="1422"/>
                  </a:lnTo>
                  <a:lnTo>
                    <a:pt x="52" y="1448"/>
                  </a:lnTo>
                  <a:lnTo>
                    <a:pt x="104" y="1499"/>
                  </a:lnTo>
                  <a:lnTo>
                    <a:pt x="208" y="1499"/>
                  </a:lnTo>
                  <a:lnTo>
                    <a:pt x="259" y="1448"/>
                  </a:lnTo>
                  <a:lnTo>
                    <a:pt x="311" y="1422"/>
                  </a:lnTo>
                  <a:lnTo>
                    <a:pt x="311" y="1344"/>
                  </a:lnTo>
                  <a:lnTo>
                    <a:pt x="311" y="517"/>
                  </a:lnTo>
                  <a:lnTo>
                    <a:pt x="337" y="440"/>
                  </a:lnTo>
                  <a:lnTo>
                    <a:pt x="388" y="388"/>
                  </a:lnTo>
                  <a:lnTo>
                    <a:pt x="440" y="336"/>
                  </a:lnTo>
                  <a:lnTo>
                    <a:pt x="518" y="311"/>
                  </a:lnTo>
                  <a:lnTo>
                    <a:pt x="621" y="336"/>
                  </a:lnTo>
                  <a:lnTo>
                    <a:pt x="673" y="388"/>
                  </a:lnTo>
                  <a:lnTo>
                    <a:pt x="724" y="440"/>
                  </a:lnTo>
                  <a:lnTo>
                    <a:pt x="724" y="517"/>
                  </a:lnTo>
                  <a:lnTo>
                    <a:pt x="724" y="2765"/>
                  </a:lnTo>
                  <a:lnTo>
                    <a:pt x="724" y="2843"/>
                  </a:lnTo>
                  <a:lnTo>
                    <a:pt x="673" y="2921"/>
                  </a:lnTo>
                  <a:lnTo>
                    <a:pt x="621" y="2946"/>
                  </a:lnTo>
                  <a:lnTo>
                    <a:pt x="518" y="2972"/>
                  </a:lnTo>
                  <a:lnTo>
                    <a:pt x="440" y="2946"/>
                  </a:lnTo>
                  <a:lnTo>
                    <a:pt x="388" y="2921"/>
                  </a:lnTo>
                  <a:lnTo>
                    <a:pt x="337" y="2843"/>
                  </a:lnTo>
                  <a:lnTo>
                    <a:pt x="311" y="2765"/>
                  </a:lnTo>
                  <a:lnTo>
                    <a:pt x="311" y="2042"/>
                  </a:lnTo>
                  <a:lnTo>
                    <a:pt x="311" y="1964"/>
                  </a:lnTo>
                  <a:lnTo>
                    <a:pt x="259" y="1913"/>
                  </a:lnTo>
                  <a:lnTo>
                    <a:pt x="208" y="1887"/>
                  </a:lnTo>
                  <a:lnTo>
                    <a:pt x="104" y="1887"/>
                  </a:lnTo>
                  <a:lnTo>
                    <a:pt x="52" y="1913"/>
                  </a:lnTo>
                  <a:lnTo>
                    <a:pt x="1" y="1964"/>
                  </a:lnTo>
                  <a:lnTo>
                    <a:pt x="1" y="2042"/>
                  </a:lnTo>
                  <a:lnTo>
                    <a:pt x="1" y="2765"/>
                  </a:lnTo>
                  <a:lnTo>
                    <a:pt x="1" y="2869"/>
                  </a:lnTo>
                  <a:lnTo>
                    <a:pt x="52" y="2972"/>
                  </a:lnTo>
                  <a:lnTo>
                    <a:pt x="78" y="3050"/>
                  </a:lnTo>
                  <a:lnTo>
                    <a:pt x="156" y="3127"/>
                  </a:lnTo>
                  <a:lnTo>
                    <a:pt x="233" y="3205"/>
                  </a:lnTo>
                  <a:lnTo>
                    <a:pt x="311" y="3256"/>
                  </a:lnTo>
                  <a:lnTo>
                    <a:pt x="414" y="3282"/>
                  </a:lnTo>
                  <a:lnTo>
                    <a:pt x="621" y="3282"/>
                  </a:lnTo>
                  <a:lnTo>
                    <a:pt x="724" y="3256"/>
                  </a:lnTo>
                  <a:lnTo>
                    <a:pt x="828" y="3205"/>
                  </a:lnTo>
                  <a:lnTo>
                    <a:pt x="905" y="3127"/>
                  </a:lnTo>
                  <a:lnTo>
                    <a:pt x="957" y="3050"/>
                  </a:lnTo>
                  <a:lnTo>
                    <a:pt x="1009" y="2972"/>
                  </a:lnTo>
                  <a:lnTo>
                    <a:pt x="1034" y="2869"/>
                  </a:lnTo>
                  <a:lnTo>
                    <a:pt x="1060" y="2765"/>
                  </a:lnTo>
                  <a:lnTo>
                    <a:pt x="1060" y="517"/>
                  </a:lnTo>
                  <a:lnTo>
                    <a:pt x="1034" y="414"/>
                  </a:lnTo>
                  <a:lnTo>
                    <a:pt x="1009" y="311"/>
                  </a:lnTo>
                  <a:lnTo>
                    <a:pt x="957" y="233"/>
                  </a:lnTo>
                  <a:lnTo>
                    <a:pt x="905" y="156"/>
                  </a:lnTo>
                  <a:lnTo>
                    <a:pt x="828" y="78"/>
                  </a:lnTo>
                  <a:lnTo>
                    <a:pt x="724" y="26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82;p39">
              <a:extLst>
                <a:ext uri="{FF2B5EF4-FFF2-40B4-BE49-F238E27FC236}">
                  <a16:creationId xmlns:a16="http://schemas.microsoft.com/office/drawing/2014/main" id="{99317662-A7BA-89C5-A391-2D09ED63E821}"/>
                </a:ext>
              </a:extLst>
            </p:cNvPr>
            <p:cNvSpPr/>
            <p:nvPr/>
          </p:nvSpPr>
          <p:spPr>
            <a:xfrm>
              <a:off x="1765325" y="1333850"/>
              <a:ext cx="270050" cy="270050"/>
            </a:xfrm>
            <a:custGeom>
              <a:avLst/>
              <a:gdLst/>
              <a:ahLst/>
              <a:cxnLst/>
              <a:rect l="l" t="t" r="r" b="b"/>
              <a:pathLst>
                <a:path w="10802" h="10802" extrusionOk="0">
                  <a:moveTo>
                    <a:pt x="5995" y="5582"/>
                  </a:moveTo>
                  <a:lnTo>
                    <a:pt x="6615" y="6202"/>
                  </a:lnTo>
                  <a:lnTo>
                    <a:pt x="6486" y="6279"/>
                  </a:lnTo>
                  <a:lnTo>
                    <a:pt x="6383" y="6383"/>
                  </a:lnTo>
                  <a:lnTo>
                    <a:pt x="6305" y="6486"/>
                  </a:lnTo>
                  <a:lnTo>
                    <a:pt x="6228" y="6589"/>
                  </a:lnTo>
                  <a:lnTo>
                    <a:pt x="5608" y="5995"/>
                  </a:lnTo>
                  <a:lnTo>
                    <a:pt x="5814" y="5788"/>
                  </a:lnTo>
                  <a:lnTo>
                    <a:pt x="5995" y="5582"/>
                  </a:lnTo>
                  <a:close/>
                  <a:moveTo>
                    <a:pt x="7132" y="6409"/>
                  </a:moveTo>
                  <a:lnTo>
                    <a:pt x="7339" y="6460"/>
                  </a:lnTo>
                  <a:lnTo>
                    <a:pt x="7442" y="6512"/>
                  </a:lnTo>
                  <a:lnTo>
                    <a:pt x="7546" y="6589"/>
                  </a:lnTo>
                  <a:lnTo>
                    <a:pt x="7727" y="6770"/>
                  </a:lnTo>
                  <a:lnTo>
                    <a:pt x="6796" y="7726"/>
                  </a:lnTo>
                  <a:lnTo>
                    <a:pt x="6615" y="7546"/>
                  </a:lnTo>
                  <a:lnTo>
                    <a:pt x="6538" y="7468"/>
                  </a:lnTo>
                  <a:lnTo>
                    <a:pt x="6486" y="7339"/>
                  </a:lnTo>
                  <a:lnTo>
                    <a:pt x="6435" y="7261"/>
                  </a:lnTo>
                  <a:lnTo>
                    <a:pt x="6409" y="7158"/>
                  </a:lnTo>
                  <a:lnTo>
                    <a:pt x="6435" y="6951"/>
                  </a:lnTo>
                  <a:lnTo>
                    <a:pt x="6486" y="6770"/>
                  </a:lnTo>
                  <a:lnTo>
                    <a:pt x="6538" y="6667"/>
                  </a:lnTo>
                  <a:lnTo>
                    <a:pt x="6615" y="6589"/>
                  </a:lnTo>
                  <a:lnTo>
                    <a:pt x="6771" y="6486"/>
                  </a:lnTo>
                  <a:lnTo>
                    <a:pt x="6951" y="6409"/>
                  </a:lnTo>
                  <a:close/>
                  <a:moveTo>
                    <a:pt x="10104" y="9148"/>
                  </a:moveTo>
                  <a:lnTo>
                    <a:pt x="10285" y="9329"/>
                  </a:lnTo>
                  <a:lnTo>
                    <a:pt x="10362" y="9432"/>
                  </a:lnTo>
                  <a:lnTo>
                    <a:pt x="10440" y="9561"/>
                  </a:lnTo>
                  <a:lnTo>
                    <a:pt x="10466" y="9690"/>
                  </a:lnTo>
                  <a:lnTo>
                    <a:pt x="10492" y="9820"/>
                  </a:lnTo>
                  <a:lnTo>
                    <a:pt x="10466" y="9923"/>
                  </a:lnTo>
                  <a:lnTo>
                    <a:pt x="10440" y="10052"/>
                  </a:lnTo>
                  <a:lnTo>
                    <a:pt x="10362" y="10181"/>
                  </a:lnTo>
                  <a:lnTo>
                    <a:pt x="10285" y="10285"/>
                  </a:lnTo>
                  <a:lnTo>
                    <a:pt x="10182" y="10362"/>
                  </a:lnTo>
                  <a:lnTo>
                    <a:pt x="10078" y="10414"/>
                  </a:lnTo>
                  <a:lnTo>
                    <a:pt x="9949" y="10466"/>
                  </a:lnTo>
                  <a:lnTo>
                    <a:pt x="9691" y="10466"/>
                  </a:lnTo>
                  <a:lnTo>
                    <a:pt x="9561" y="10414"/>
                  </a:lnTo>
                  <a:lnTo>
                    <a:pt x="9458" y="10362"/>
                  </a:lnTo>
                  <a:lnTo>
                    <a:pt x="9355" y="10285"/>
                  </a:lnTo>
                  <a:lnTo>
                    <a:pt x="9174" y="10104"/>
                  </a:lnTo>
                  <a:lnTo>
                    <a:pt x="10104" y="9148"/>
                  </a:lnTo>
                  <a:close/>
                  <a:moveTo>
                    <a:pt x="3127" y="0"/>
                  </a:moveTo>
                  <a:lnTo>
                    <a:pt x="2843" y="52"/>
                  </a:lnTo>
                  <a:lnTo>
                    <a:pt x="2584" y="103"/>
                  </a:lnTo>
                  <a:lnTo>
                    <a:pt x="2326" y="181"/>
                  </a:lnTo>
                  <a:lnTo>
                    <a:pt x="2067" y="284"/>
                  </a:lnTo>
                  <a:lnTo>
                    <a:pt x="1809" y="388"/>
                  </a:lnTo>
                  <a:lnTo>
                    <a:pt x="1576" y="543"/>
                  </a:lnTo>
                  <a:lnTo>
                    <a:pt x="1344" y="698"/>
                  </a:lnTo>
                  <a:lnTo>
                    <a:pt x="1318" y="724"/>
                  </a:lnTo>
                  <a:lnTo>
                    <a:pt x="1292" y="801"/>
                  </a:lnTo>
                  <a:lnTo>
                    <a:pt x="1292" y="853"/>
                  </a:lnTo>
                  <a:lnTo>
                    <a:pt x="1318" y="904"/>
                  </a:lnTo>
                  <a:lnTo>
                    <a:pt x="1370" y="956"/>
                  </a:lnTo>
                  <a:lnTo>
                    <a:pt x="1421" y="982"/>
                  </a:lnTo>
                  <a:lnTo>
                    <a:pt x="1499" y="956"/>
                  </a:lnTo>
                  <a:lnTo>
                    <a:pt x="1551" y="930"/>
                  </a:lnTo>
                  <a:lnTo>
                    <a:pt x="1757" y="801"/>
                  </a:lnTo>
                  <a:lnTo>
                    <a:pt x="1964" y="672"/>
                  </a:lnTo>
                  <a:lnTo>
                    <a:pt x="2197" y="569"/>
                  </a:lnTo>
                  <a:lnTo>
                    <a:pt x="2429" y="465"/>
                  </a:lnTo>
                  <a:lnTo>
                    <a:pt x="2662" y="413"/>
                  </a:lnTo>
                  <a:lnTo>
                    <a:pt x="2894" y="362"/>
                  </a:lnTo>
                  <a:lnTo>
                    <a:pt x="3153" y="336"/>
                  </a:lnTo>
                  <a:lnTo>
                    <a:pt x="3411" y="310"/>
                  </a:lnTo>
                  <a:lnTo>
                    <a:pt x="3721" y="336"/>
                  </a:lnTo>
                  <a:lnTo>
                    <a:pt x="4031" y="388"/>
                  </a:lnTo>
                  <a:lnTo>
                    <a:pt x="4316" y="465"/>
                  </a:lnTo>
                  <a:lnTo>
                    <a:pt x="4600" y="569"/>
                  </a:lnTo>
                  <a:lnTo>
                    <a:pt x="4884" y="698"/>
                  </a:lnTo>
                  <a:lnTo>
                    <a:pt x="5117" y="853"/>
                  </a:lnTo>
                  <a:lnTo>
                    <a:pt x="5375" y="1008"/>
                  </a:lnTo>
                  <a:lnTo>
                    <a:pt x="5582" y="1215"/>
                  </a:lnTo>
                  <a:lnTo>
                    <a:pt x="5789" y="1447"/>
                  </a:lnTo>
                  <a:lnTo>
                    <a:pt x="5969" y="1680"/>
                  </a:lnTo>
                  <a:lnTo>
                    <a:pt x="6124" y="1938"/>
                  </a:lnTo>
                  <a:lnTo>
                    <a:pt x="6254" y="2196"/>
                  </a:lnTo>
                  <a:lnTo>
                    <a:pt x="6357" y="2481"/>
                  </a:lnTo>
                  <a:lnTo>
                    <a:pt x="6409" y="2765"/>
                  </a:lnTo>
                  <a:lnTo>
                    <a:pt x="6460" y="3075"/>
                  </a:lnTo>
                  <a:lnTo>
                    <a:pt x="6486" y="3385"/>
                  </a:lnTo>
                  <a:lnTo>
                    <a:pt x="6460" y="3695"/>
                  </a:lnTo>
                  <a:lnTo>
                    <a:pt x="6409" y="4005"/>
                  </a:lnTo>
                  <a:lnTo>
                    <a:pt x="6331" y="4290"/>
                  </a:lnTo>
                  <a:lnTo>
                    <a:pt x="6228" y="4574"/>
                  </a:lnTo>
                  <a:lnTo>
                    <a:pt x="6099" y="4858"/>
                  </a:lnTo>
                  <a:lnTo>
                    <a:pt x="5944" y="5117"/>
                  </a:lnTo>
                  <a:lnTo>
                    <a:pt x="5763" y="5349"/>
                  </a:lnTo>
                  <a:lnTo>
                    <a:pt x="5582" y="5556"/>
                  </a:lnTo>
                  <a:lnTo>
                    <a:pt x="5349" y="5763"/>
                  </a:lnTo>
                  <a:lnTo>
                    <a:pt x="5117" y="5943"/>
                  </a:lnTo>
                  <a:lnTo>
                    <a:pt x="4858" y="6098"/>
                  </a:lnTo>
                  <a:lnTo>
                    <a:pt x="4600" y="6228"/>
                  </a:lnTo>
                  <a:lnTo>
                    <a:pt x="4316" y="6331"/>
                  </a:lnTo>
                  <a:lnTo>
                    <a:pt x="4006" y="6409"/>
                  </a:lnTo>
                  <a:lnTo>
                    <a:pt x="3721" y="6460"/>
                  </a:lnTo>
                  <a:lnTo>
                    <a:pt x="3411" y="6486"/>
                  </a:lnTo>
                  <a:lnTo>
                    <a:pt x="3101" y="6460"/>
                  </a:lnTo>
                  <a:lnTo>
                    <a:pt x="2791" y="6409"/>
                  </a:lnTo>
                  <a:lnTo>
                    <a:pt x="2481" y="6331"/>
                  </a:lnTo>
                  <a:lnTo>
                    <a:pt x="2197" y="6228"/>
                  </a:lnTo>
                  <a:lnTo>
                    <a:pt x="1938" y="6098"/>
                  </a:lnTo>
                  <a:lnTo>
                    <a:pt x="1680" y="5943"/>
                  </a:lnTo>
                  <a:lnTo>
                    <a:pt x="1447" y="5763"/>
                  </a:lnTo>
                  <a:lnTo>
                    <a:pt x="1241" y="5582"/>
                  </a:lnTo>
                  <a:lnTo>
                    <a:pt x="1034" y="5349"/>
                  </a:lnTo>
                  <a:lnTo>
                    <a:pt x="853" y="5117"/>
                  </a:lnTo>
                  <a:lnTo>
                    <a:pt x="698" y="4858"/>
                  </a:lnTo>
                  <a:lnTo>
                    <a:pt x="569" y="4600"/>
                  </a:lnTo>
                  <a:lnTo>
                    <a:pt x="465" y="4315"/>
                  </a:lnTo>
                  <a:lnTo>
                    <a:pt x="388" y="4005"/>
                  </a:lnTo>
                  <a:lnTo>
                    <a:pt x="336" y="3721"/>
                  </a:lnTo>
                  <a:lnTo>
                    <a:pt x="336" y="3385"/>
                  </a:lnTo>
                  <a:lnTo>
                    <a:pt x="336" y="3127"/>
                  </a:lnTo>
                  <a:lnTo>
                    <a:pt x="362" y="2868"/>
                  </a:lnTo>
                  <a:lnTo>
                    <a:pt x="439" y="2610"/>
                  </a:lnTo>
                  <a:lnTo>
                    <a:pt x="517" y="2352"/>
                  </a:lnTo>
                  <a:lnTo>
                    <a:pt x="620" y="2093"/>
                  </a:lnTo>
                  <a:lnTo>
                    <a:pt x="724" y="1861"/>
                  </a:lnTo>
                  <a:lnTo>
                    <a:pt x="879" y="1628"/>
                  </a:lnTo>
                  <a:lnTo>
                    <a:pt x="1034" y="1421"/>
                  </a:lnTo>
                  <a:lnTo>
                    <a:pt x="1085" y="1370"/>
                  </a:lnTo>
                  <a:lnTo>
                    <a:pt x="1085" y="1318"/>
                  </a:lnTo>
                  <a:lnTo>
                    <a:pt x="1060" y="1240"/>
                  </a:lnTo>
                  <a:lnTo>
                    <a:pt x="1034" y="1189"/>
                  </a:lnTo>
                  <a:lnTo>
                    <a:pt x="956" y="1163"/>
                  </a:lnTo>
                  <a:lnTo>
                    <a:pt x="905" y="1163"/>
                  </a:lnTo>
                  <a:lnTo>
                    <a:pt x="853" y="1189"/>
                  </a:lnTo>
                  <a:lnTo>
                    <a:pt x="801" y="1215"/>
                  </a:lnTo>
                  <a:lnTo>
                    <a:pt x="620" y="1447"/>
                  </a:lnTo>
                  <a:lnTo>
                    <a:pt x="465" y="1706"/>
                  </a:lnTo>
                  <a:lnTo>
                    <a:pt x="336" y="1964"/>
                  </a:lnTo>
                  <a:lnTo>
                    <a:pt x="207" y="2248"/>
                  </a:lnTo>
                  <a:lnTo>
                    <a:pt x="129" y="2507"/>
                  </a:lnTo>
                  <a:lnTo>
                    <a:pt x="52" y="2817"/>
                  </a:lnTo>
                  <a:lnTo>
                    <a:pt x="26" y="3101"/>
                  </a:lnTo>
                  <a:lnTo>
                    <a:pt x="0" y="3385"/>
                  </a:lnTo>
                  <a:lnTo>
                    <a:pt x="26" y="3747"/>
                  </a:lnTo>
                  <a:lnTo>
                    <a:pt x="78" y="4083"/>
                  </a:lnTo>
                  <a:lnTo>
                    <a:pt x="155" y="4393"/>
                  </a:lnTo>
                  <a:lnTo>
                    <a:pt x="284" y="4703"/>
                  </a:lnTo>
                  <a:lnTo>
                    <a:pt x="414" y="5013"/>
                  </a:lnTo>
                  <a:lnTo>
                    <a:pt x="595" y="5297"/>
                  </a:lnTo>
                  <a:lnTo>
                    <a:pt x="775" y="5556"/>
                  </a:lnTo>
                  <a:lnTo>
                    <a:pt x="1008" y="5788"/>
                  </a:lnTo>
                  <a:lnTo>
                    <a:pt x="1241" y="6021"/>
                  </a:lnTo>
                  <a:lnTo>
                    <a:pt x="1499" y="6202"/>
                  </a:lnTo>
                  <a:lnTo>
                    <a:pt x="1783" y="6383"/>
                  </a:lnTo>
                  <a:lnTo>
                    <a:pt x="2093" y="6512"/>
                  </a:lnTo>
                  <a:lnTo>
                    <a:pt x="2403" y="6641"/>
                  </a:lnTo>
                  <a:lnTo>
                    <a:pt x="2713" y="6719"/>
                  </a:lnTo>
                  <a:lnTo>
                    <a:pt x="3049" y="6770"/>
                  </a:lnTo>
                  <a:lnTo>
                    <a:pt x="3411" y="6796"/>
                  </a:lnTo>
                  <a:lnTo>
                    <a:pt x="3670" y="6770"/>
                  </a:lnTo>
                  <a:lnTo>
                    <a:pt x="3928" y="6745"/>
                  </a:lnTo>
                  <a:lnTo>
                    <a:pt x="4186" y="6693"/>
                  </a:lnTo>
                  <a:lnTo>
                    <a:pt x="4445" y="6615"/>
                  </a:lnTo>
                  <a:lnTo>
                    <a:pt x="4677" y="6538"/>
                  </a:lnTo>
                  <a:lnTo>
                    <a:pt x="4910" y="6434"/>
                  </a:lnTo>
                  <a:lnTo>
                    <a:pt x="5143" y="6305"/>
                  </a:lnTo>
                  <a:lnTo>
                    <a:pt x="5349" y="6176"/>
                  </a:lnTo>
                  <a:lnTo>
                    <a:pt x="6099" y="6925"/>
                  </a:lnTo>
                  <a:lnTo>
                    <a:pt x="6099" y="7106"/>
                  </a:lnTo>
                  <a:lnTo>
                    <a:pt x="6124" y="7287"/>
                  </a:lnTo>
                  <a:lnTo>
                    <a:pt x="6176" y="7416"/>
                  </a:lnTo>
                  <a:lnTo>
                    <a:pt x="6254" y="7571"/>
                  </a:lnTo>
                  <a:lnTo>
                    <a:pt x="6331" y="7701"/>
                  </a:lnTo>
                  <a:lnTo>
                    <a:pt x="6435" y="7830"/>
                  </a:lnTo>
                  <a:lnTo>
                    <a:pt x="6693" y="8062"/>
                  </a:lnTo>
                  <a:lnTo>
                    <a:pt x="7649" y="9044"/>
                  </a:lnTo>
                  <a:lnTo>
                    <a:pt x="7701" y="9070"/>
                  </a:lnTo>
                  <a:lnTo>
                    <a:pt x="7830" y="9070"/>
                  </a:lnTo>
                  <a:lnTo>
                    <a:pt x="7882" y="9044"/>
                  </a:lnTo>
                  <a:lnTo>
                    <a:pt x="7908" y="8993"/>
                  </a:lnTo>
                  <a:lnTo>
                    <a:pt x="7933" y="8915"/>
                  </a:lnTo>
                  <a:lnTo>
                    <a:pt x="7908" y="8863"/>
                  </a:lnTo>
                  <a:lnTo>
                    <a:pt x="7882" y="8812"/>
                  </a:lnTo>
                  <a:lnTo>
                    <a:pt x="7003" y="7959"/>
                  </a:lnTo>
                  <a:lnTo>
                    <a:pt x="7959" y="7003"/>
                  </a:lnTo>
                  <a:lnTo>
                    <a:pt x="9871" y="8941"/>
                  </a:lnTo>
                  <a:lnTo>
                    <a:pt x="8941" y="9871"/>
                  </a:lnTo>
                  <a:lnTo>
                    <a:pt x="8373" y="9303"/>
                  </a:lnTo>
                  <a:lnTo>
                    <a:pt x="8321" y="9277"/>
                  </a:lnTo>
                  <a:lnTo>
                    <a:pt x="8243" y="9251"/>
                  </a:lnTo>
                  <a:lnTo>
                    <a:pt x="8192" y="9277"/>
                  </a:lnTo>
                  <a:lnTo>
                    <a:pt x="8140" y="9303"/>
                  </a:lnTo>
                  <a:lnTo>
                    <a:pt x="8114" y="9354"/>
                  </a:lnTo>
                  <a:lnTo>
                    <a:pt x="8088" y="9406"/>
                  </a:lnTo>
                  <a:lnTo>
                    <a:pt x="8114" y="9458"/>
                  </a:lnTo>
                  <a:lnTo>
                    <a:pt x="8140" y="9509"/>
                  </a:lnTo>
                  <a:lnTo>
                    <a:pt x="9122" y="10491"/>
                  </a:lnTo>
                  <a:lnTo>
                    <a:pt x="9277" y="10621"/>
                  </a:lnTo>
                  <a:lnTo>
                    <a:pt x="9458" y="10724"/>
                  </a:lnTo>
                  <a:lnTo>
                    <a:pt x="9639" y="10776"/>
                  </a:lnTo>
                  <a:lnTo>
                    <a:pt x="9820" y="10802"/>
                  </a:lnTo>
                  <a:lnTo>
                    <a:pt x="10001" y="10776"/>
                  </a:lnTo>
                  <a:lnTo>
                    <a:pt x="10182" y="10724"/>
                  </a:lnTo>
                  <a:lnTo>
                    <a:pt x="10362" y="10621"/>
                  </a:lnTo>
                  <a:lnTo>
                    <a:pt x="10517" y="10491"/>
                  </a:lnTo>
                  <a:lnTo>
                    <a:pt x="10647" y="10336"/>
                  </a:lnTo>
                  <a:lnTo>
                    <a:pt x="10724" y="10181"/>
                  </a:lnTo>
                  <a:lnTo>
                    <a:pt x="10776" y="10000"/>
                  </a:lnTo>
                  <a:lnTo>
                    <a:pt x="10802" y="9820"/>
                  </a:lnTo>
                  <a:lnTo>
                    <a:pt x="10776" y="9613"/>
                  </a:lnTo>
                  <a:lnTo>
                    <a:pt x="10724" y="9432"/>
                  </a:lnTo>
                  <a:lnTo>
                    <a:pt x="10647" y="9277"/>
                  </a:lnTo>
                  <a:lnTo>
                    <a:pt x="10517" y="9122"/>
                  </a:lnTo>
                  <a:lnTo>
                    <a:pt x="7778" y="6383"/>
                  </a:lnTo>
                  <a:lnTo>
                    <a:pt x="7597" y="6228"/>
                  </a:lnTo>
                  <a:lnTo>
                    <a:pt x="7391" y="6150"/>
                  </a:lnTo>
                  <a:lnTo>
                    <a:pt x="7184" y="6098"/>
                  </a:lnTo>
                  <a:lnTo>
                    <a:pt x="6951" y="6098"/>
                  </a:lnTo>
                  <a:lnTo>
                    <a:pt x="6176" y="5349"/>
                  </a:lnTo>
                  <a:lnTo>
                    <a:pt x="6331" y="5117"/>
                  </a:lnTo>
                  <a:lnTo>
                    <a:pt x="6435" y="4910"/>
                  </a:lnTo>
                  <a:lnTo>
                    <a:pt x="6564" y="4677"/>
                  </a:lnTo>
                  <a:lnTo>
                    <a:pt x="6641" y="4419"/>
                  </a:lnTo>
                  <a:lnTo>
                    <a:pt x="6719" y="4186"/>
                  </a:lnTo>
                  <a:lnTo>
                    <a:pt x="6771" y="3928"/>
                  </a:lnTo>
                  <a:lnTo>
                    <a:pt x="6796" y="3669"/>
                  </a:lnTo>
                  <a:lnTo>
                    <a:pt x="6796" y="3385"/>
                  </a:lnTo>
                  <a:lnTo>
                    <a:pt x="6771" y="3049"/>
                  </a:lnTo>
                  <a:lnTo>
                    <a:pt x="6719" y="2713"/>
                  </a:lnTo>
                  <a:lnTo>
                    <a:pt x="6641" y="2377"/>
                  </a:lnTo>
                  <a:lnTo>
                    <a:pt x="6538" y="2067"/>
                  </a:lnTo>
                  <a:lnTo>
                    <a:pt x="6383" y="1783"/>
                  </a:lnTo>
                  <a:lnTo>
                    <a:pt x="6228" y="1499"/>
                  </a:lnTo>
                  <a:lnTo>
                    <a:pt x="6021" y="1240"/>
                  </a:lnTo>
                  <a:lnTo>
                    <a:pt x="5814" y="1008"/>
                  </a:lnTo>
                  <a:lnTo>
                    <a:pt x="5556" y="775"/>
                  </a:lnTo>
                  <a:lnTo>
                    <a:pt x="5298" y="569"/>
                  </a:lnTo>
                  <a:lnTo>
                    <a:pt x="5013" y="413"/>
                  </a:lnTo>
                  <a:lnTo>
                    <a:pt x="4729" y="258"/>
                  </a:lnTo>
                  <a:lnTo>
                    <a:pt x="4419" y="155"/>
                  </a:lnTo>
                  <a:lnTo>
                    <a:pt x="4083" y="78"/>
                  </a:lnTo>
                  <a:lnTo>
                    <a:pt x="3747" y="26"/>
                  </a:lnTo>
                  <a:lnTo>
                    <a:pt x="3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1DEE80A3-B305-AD69-428B-F7F32FBDB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637" y="450893"/>
            <a:ext cx="4699000" cy="26462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2"/>
          <p:cNvSpPr txBox="1">
            <a:spLocks noGrp="1"/>
          </p:cNvSpPr>
          <p:nvPr>
            <p:ph type="title"/>
          </p:nvPr>
        </p:nvSpPr>
        <p:spPr>
          <a:xfrm>
            <a:off x="591269" y="641558"/>
            <a:ext cx="1762601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Research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388;p40">
            <a:extLst>
              <a:ext uri="{FF2B5EF4-FFF2-40B4-BE49-F238E27FC236}">
                <a16:creationId xmlns:a16="http://schemas.microsoft.com/office/drawing/2014/main" id="{76398984-1471-3F68-FD42-B6B5F30924A9}"/>
              </a:ext>
            </a:extLst>
          </p:cNvPr>
          <p:cNvSpPr txBox="1">
            <a:spLocks/>
          </p:cNvSpPr>
          <p:nvPr/>
        </p:nvSpPr>
        <p:spPr>
          <a:xfrm>
            <a:off x="1658300" y="1584566"/>
            <a:ext cx="6287282" cy="582088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5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pPr algn="l"/>
            <a:r>
              <a:rPr lang="en-US" sz="1800" dirty="0">
                <a:solidFill>
                  <a:schemeClr val="bg1"/>
                </a:solidFill>
              </a:rPr>
              <a:t>How to create valid password manager?</a:t>
            </a:r>
          </a:p>
        </p:txBody>
      </p:sp>
      <p:sp>
        <p:nvSpPr>
          <p:cNvPr id="39" name="Google Shape;390;p40">
            <a:extLst>
              <a:ext uri="{FF2B5EF4-FFF2-40B4-BE49-F238E27FC236}">
                <a16:creationId xmlns:a16="http://schemas.microsoft.com/office/drawing/2014/main" id="{80EB1FFA-C456-45F3-8765-49A89B6D5112}"/>
              </a:ext>
            </a:extLst>
          </p:cNvPr>
          <p:cNvSpPr txBox="1">
            <a:spLocks/>
          </p:cNvSpPr>
          <p:nvPr/>
        </p:nvSpPr>
        <p:spPr>
          <a:xfrm>
            <a:off x="1658300" y="3778047"/>
            <a:ext cx="5933991" cy="4845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75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bg1"/>
                </a:solidFill>
              </a:rPr>
              <a:t>How to keep the passwords safe?</a:t>
            </a:r>
          </a:p>
        </p:txBody>
      </p:sp>
      <p:sp>
        <p:nvSpPr>
          <p:cNvPr id="40" name="Google Shape;392;p40">
            <a:extLst>
              <a:ext uri="{FF2B5EF4-FFF2-40B4-BE49-F238E27FC236}">
                <a16:creationId xmlns:a16="http://schemas.microsoft.com/office/drawing/2014/main" id="{A311D768-5BC2-D190-CC73-970FB7A92C44}"/>
              </a:ext>
            </a:extLst>
          </p:cNvPr>
          <p:cNvSpPr txBox="1">
            <a:spLocks/>
          </p:cNvSpPr>
          <p:nvPr/>
        </p:nvSpPr>
        <p:spPr>
          <a:xfrm>
            <a:off x="1658300" y="2690455"/>
            <a:ext cx="5933991" cy="57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75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bg1"/>
                </a:solidFill>
              </a:rPr>
              <a:t>Which programming language is the best for password manager and why?</a:t>
            </a:r>
          </a:p>
        </p:txBody>
      </p:sp>
      <p:sp>
        <p:nvSpPr>
          <p:cNvPr id="41" name="Google Shape;396;p40">
            <a:extLst>
              <a:ext uri="{FF2B5EF4-FFF2-40B4-BE49-F238E27FC236}">
                <a16:creationId xmlns:a16="http://schemas.microsoft.com/office/drawing/2014/main" id="{C2116E23-7434-D468-2EB9-B8B0F84C6A4E}"/>
              </a:ext>
            </a:extLst>
          </p:cNvPr>
          <p:cNvSpPr/>
          <p:nvPr/>
        </p:nvSpPr>
        <p:spPr>
          <a:xfrm>
            <a:off x="715767" y="1642527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2" name="Google Shape;397;p40">
            <a:extLst>
              <a:ext uri="{FF2B5EF4-FFF2-40B4-BE49-F238E27FC236}">
                <a16:creationId xmlns:a16="http://schemas.microsoft.com/office/drawing/2014/main" id="{06BC8FA9-11B8-2158-CC9C-0B5C2C36B2BA}"/>
              </a:ext>
            </a:extLst>
          </p:cNvPr>
          <p:cNvSpPr/>
          <p:nvPr/>
        </p:nvSpPr>
        <p:spPr>
          <a:xfrm>
            <a:off x="715767" y="3592374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3" name="Google Shape;399;p40">
            <a:extLst>
              <a:ext uri="{FF2B5EF4-FFF2-40B4-BE49-F238E27FC236}">
                <a16:creationId xmlns:a16="http://schemas.microsoft.com/office/drawing/2014/main" id="{F7F03075-5ED9-4E04-F173-D53E25ABD21A}"/>
              </a:ext>
            </a:extLst>
          </p:cNvPr>
          <p:cNvSpPr/>
          <p:nvPr/>
        </p:nvSpPr>
        <p:spPr>
          <a:xfrm>
            <a:off x="729959" y="25985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grpSp>
        <p:nvGrpSpPr>
          <p:cNvPr id="44" name="Google Shape;400;p40">
            <a:extLst>
              <a:ext uri="{FF2B5EF4-FFF2-40B4-BE49-F238E27FC236}">
                <a16:creationId xmlns:a16="http://schemas.microsoft.com/office/drawing/2014/main" id="{5563E2E0-74AE-C655-705A-EC2082B498E8}"/>
              </a:ext>
            </a:extLst>
          </p:cNvPr>
          <p:cNvGrpSpPr/>
          <p:nvPr/>
        </p:nvGrpSpPr>
        <p:grpSpPr>
          <a:xfrm>
            <a:off x="975893" y="1877402"/>
            <a:ext cx="238748" cy="289251"/>
            <a:chOff x="2552825" y="1333850"/>
            <a:chExt cx="222900" cy="270050"/>
          </a:xfrm>
        </p:grpSpPr>
        <p:sp>
          <p:nvSpPr>
            <p:cNvPr id="45" name="Google Shape;401;p40">
              <a:extLst>
                <a:ext uri="{FF2B5EF4-FFF2-40B4-BE49-F238E27FC236}">
                  <a16:creationId xmlns:a16="http://schemas.microsoft.com/office/drawing/2014/main" id="{A81F9CE9-4341-6003-5547-711A2BE2653E}"/>
                </a:ext>
              </a:extLst>
            </p:cNvPr>
            <p:cNvSpPr/>
            <p:nvPr/>
          </p:nvSpPr>
          <p:spPr>
            <a:xfrm>
              <a:off x="2621950" y="1416525"/>
              <a:ext cx="35550" cy="36200"/>
            </a:xfrm>
            <a:custGeom>
              <a:avLst/>
              <a:gdLst/>
              <a:ahLst/>
              <a:cxnLst/>
              <a:rect l="l" t="t" r="r" b="b"/>
              <a:pathLst>
                <a:path w="1422" h="1448" extrusionOk="0">
                  <a:moveTo>
                    <a:pt x="646" y="311"/>
                  </a:moveTo>
                  <a:lnTo>
                    <a:pt x="1112" y="776"/>
                  </a:lnTo>
                  <a:lnTo>
                    <a:pt x="1060" y="905"/>
                  </a:lnTo>
                  <a:lnTo>
                    <a:pt x="982" y="1034"/>
                  </a:lnTo>
                  <a:lnTo>
                    <a:pt x="827" y="1112"/>
                  </a:lnTo>
                  <a:lnTo>
                    <a:pt x="698" y="1112"/>
                  </a:lnTo>
                  <a:lnTo>
                    <a:pt x="543" y="1086"/>
                  </a:lnTo>
                  <a:lnTo>
                    <a:pt x="414" y="1008"/>
                  </a:lnTo>
                  <a:lnTo>
                    <a:pt x="336" y="879"/>
                  </a:lnTo>
                  <a:lnTo>
                    <a:pt x="310" y="750"/>
                  </a:lnTo>
                  <a:lnTo>
                    <a:pt x="336" y="595"/>
                  </a:lnTo>
                  <a:lnTo>
                    <a:pt x="388" y="466"/>
                  </a:lnTo>
                  <a:lnTo>
                    <a:pt x="517" y="362"/>
                  </a:lnTo>
                  <a:lnTo>
                    <a:pt x="646" y="311"/>
                  </a:lnTo>
                  <a:close/>
                  <a:moveTo>
                    <a:pt x="646" y="1"/>
                  </a:moveTo>
                  <a:lnTo>
                    <a:pt x="517" y="26"/>
                  </a:lnTo>
                  <a:lnTo>
                    <a:pt x="388" y="78"/>
                  </a:lnTo>
                  <a:lnTo>
                    <a:pt x="259" y="156"/>
                  </a:lnTo>
                  <a:lnTo>
                    <a:pt x="155" y="233"/>
                  </a:lnTo>
                  <a:lnTo>
                    <a:pt x="78" y="362"/>
                  </a:lnTo>
                  <a:lnTo>
                    <a:pt x="26" y="466"/>
                  </a:lnTo>
                  <a:lnTo>
                    <a:pt x="0" y="621"/>
                  </a:lnTo>
                  <a:lnTo>
                    <a:pt x="0" y="750"/>
                  </a:lnTo>
                  <a:lnTo>
                    <a:pt x="0" y="879"/>
                  </a:lnTo>
                  <a:lnTo>
                    <a:pt x="52" y="1008"/>
                  </a:lnTo>
                  <a:lnTo>
                    <a:pt x="130" y="1138"/>
                  </a:lnTo>
                  <a:lnTo>
                    <a:pt x="207" y="1215"/>
                  </a:lnTo>
                  <a:lnTo>
                    <a:pt x="310" y="1319"/>
                  </a:lnTo>
                  <a:lnTo>
                    <a:pt x="414" y="1370"/>
                  </a:lnTo>
                  <a:lnTo>
                    <a:pt x="543" y="1422"/>
                  </a:lnTo>
                  <a:lnTo>
                    <a:pt x="672" y="1448"/>
                  </a:lnTo>
                  <a:lnTo>
                    <a:pt x="724" y="1448"/>
                  </a:lnTo>
                  <a:lnTo>
                    <a:pt x="853" y="1422"/>
                  </a:lnTo>
                  <a:lnTo>
                    <a:pt x="982" y="1396"/>
                  </a:lnTo>
                  <a:lnTo>
                    <a:pt x="1086" y="1319"/>
                  </a:lnTo>
                  <a:lnTo>
                    <a:pt x="1215" y="1241"/>
                  </a:lnTo>
                  <a:lnTo>
                    <a:pt x="1292" y="1163"/>
                  </a:lnTo>
                  <a:lnTo>
                    <a:pt x="1370" y="1034"/>
                  </a:lnTo>
                  <a:lnTo>
                    <a:pt x="1422" y="905"/>
                  </a:lnTo>
                  <a:lnTo>
                    <a:pt x="1422" y="776"/>
                  </a:lnTo>
                  <a:lnTo>
                    <a:pt x="1422" y="673"/>
                  </a:lnTo>
                  <a:lnTo>
                    <a:pt x="1370" y="569"/>
                  </a:lnTo>
                  <a:lnTo>
                    <a:pt x="853" y="7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6" name="Google Shape;402;p40">
              <a:extLst>
                <a:ext uri="{FF2B5EF4-FFF2-40B4-BE49-F238E27FC236}">
                  <a16:creationId xmlns:a16="http://schemas.microsoft.com/office/drawing/2014/main" id="{15682A25-61C0-A918-9345-62E2B271DB03}"/>
                </a:ext>
              </a:extLst>
            </p:cNvPr>
            <p:cNvSpPr/>
            <p:nvPr/>
          </p:nvSpPr>
          <p:spPr>
            <a:xfrm>
              <a:off x="2671050" y="1416525"/>
              <a:ext cx="35550" cy="36200"/>
            </a:xfrm>
            <a:custGeom>
              <a:avLst/>
              <a:gdLst/>
              <a:ahLst/>
              <a:cxnLst/>
              <a:rect l="l" t="t" r="r" b="b"/>
              <a:pathLst>
                <a:path w="1422" h="1448" extrusionOk="0">
                  <a:moveTo>
                    <a:pt x="776" y="311"/>
                  </a:moveTo>
                  <a:lnTo>
                    <a:pt x="905" y="362"/>
                  </a:lnTo>
                  <a:lnTo>
                    <a:pt x="1034" y="466"/>
                  </a:lnTo>
                  <a:lnTo>
                    <a:pt x="1086" y="595"/>
                  </a:lnTo>
                  <a:lnTo>
                    <a:pt x="1111" y="750"/>
                  </a:lnTo>
                  <a:lnTo>
                    <a:pt x="1086" y="879"/>
                  </a:lnTo>
                  <a:lnTo>
                    <a:pt x="1008" y="1008"/>
                  </a:lnTo>
                  <a:lnTo>
                    <a:pt x="879" y="1086"/>
                  </a:lnTo>
                  <a:lnTo>
                    <a:pt x="724" y="1112"/>
                  </a:lnTo>
                  <a:lnTo>
                    <a:pt x="595" y="1112"/>
                  </a:lnTo>
                  <a:lnTo>
                    <a:pt x="440" y="1034"/>
                  </a:lnTo>
                  <a:lnTo>
                    <a:pt x="362" y="905"/>
                  </a:lnTo>
                  <a:lnTo>
                    <a:pt x="310" y="776"/>
                  </a:lnTo>
                  <a:lnTo>
                    <a:pt x="776" y="311"/>
                  </a:lnTo>
                  <a:close/>
                  <a:moveTo>
                    <a:pt x="672" y="1"/>
                  </a:moveTo>
                  <a:lnTo>
                    <a:pt x="569" y="78"/>
                  </a:lnTo>
                  <a:lnTo>
                    <a:pt x="52" y="569"/>
                  </a:lnTo>
                  <a:lnTo>
                    <a:pt x="0" y="673"/>
                  </a:lnTo>
                  <a:lnTo>
                    <a:pt x="0" y="776"/>
                  </a:lnTo>
                  <a:lnTo>
                    <a:pt x="0" y="905"/>
                  </a:lnTo>
                  <a:lnTo>
                    <a:pt x="52" y="1034"/>
                  </a:lnTo>
                  <a:lnTo>
                    <a:pt x="129" y="1163"/>
                  </a:lnTo>
                  <a:lnTo>
                    <a:pt x="207" y="1241"/>
                  </a:lnTo>
                  <a:lnTo>
                    <a:pt x="336" y="1319"/>
                  </a:lnTo>
                  <a:lnTo>
                    <a:pt x="440" y="1396"/>
                  </a:lnTo>
                  <a:lnTo>
                    <a:pt x="569" y="1422"/>
                  </a:lnTo>
                  <a:lnTo>
                    <a:pt x="698" y="1448"/>
                  </a:lnTo>
                  <a:lnTo>
                    <a:pt x="750" y="1448"/>
                  </a:lnTo>
                  <a:lnTo>
                    <a:pt x="879" y="1422"/>
                  </a:lnTo>
                  <a:lnTo>
                    <a:pt x="1008" y="1370"/>
                  </a:lnTo>
                  <a:lnTo>
                    <a:pt x="1111" y="1319"/>
                  </a:lnTo>
                  <a:lnTo>
                    <a:pt x="1215" y="1215"/>
                  </a:lnTo>
                  <a:lnTo>
                    <a:pt x="1292" y="1138"/>
                  </a:lnTo>
                  <a:lnTo>
                    <a:pt x="1370" y="1008"/>
                  </a:lnTo>
                  <a:lnTo>
                    <a:pt x="1422" y="879"/>
                  </a:lnTo>
                  <a:lnTo>
                    <a:pt x="1422" y="750"/>
                  </a:lnTo>
                  <a:lnTo>
                    <a:pt x="1422" y="621"/>
                  </a:lnTo>
                  <a:lnTo>
                    <a:pt x="1396" y="466"/>
                  </a:lnTo>
                  <a:lnTo>
                    <a:pt x="1344" y="362"/>
                  </a:lnTo>
                  <a:lnTo>
                    <a:pt x="1266" y="233"/>
                  </a:lnTo>
                  <a:lnTo>
                    <a:pt x="1163" y="156"/>
                  </a:lnTo>
                  <a:lnTo>
                    <a:pt x="1034" y="78"/>
                  </a:lnTo>
                  <a:lnTo>
                    <a:pt x="905" y="26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7" name="Google Shape;403;p40">
              <a:extLst>
                <a:ext uri="{FF2B5EF4-FFF2-40B4-BE49-F238E27FC236}">
                  <a16:creationId xmlns:a16="http://schemas.microsoft.com/office/drawing/2014/main" id="{E82DB0C5-87BA-4A4B-3A1E-CD9FC328850D}"/>
                </a:ext>
              </a:extLst>
            </p:cNvPr>
            <p:cNvSpPr/>
            <p:nvPr/>
          </p:nvSpPr>
          <p:spPr>
            <a:xfrm>
              <a:off x="2651025" y="1451425"/>
              <a:ext cx="26500" cy="24575"/>
            </a:xfrm>
            <a:custGeom>
              <a:avLst/>
              <a:gdLst/>
              <a:ahLst/>
              <a:cxnLst/>
              <a:rect l="l" t="t" r="r" b="b"/>
              <a:pathLst>
                <a:path w="1060" h="983" extrusionOk="0">
                  <a:moveTo>
                    <a:pt x="517" y="362"/>
                  </a:moveTo>
                  <a:lnTo>
                    <a:pt x="698" y="672"/>
                  </a:lnTo>
                  <a:lnTo>
                    <a:pt x="362" y="672"/>
                  </a:lnTo>
                  <a:lnTo>
                    <a:pt x="517" y="362"/>
                  </a:lnTo>
                  <a:close/>
                  <a:moveTo>
                    <a:pt x="465" y="0"/>
                  </a:moveTo>
                  <a:lnTo>
                    <a:pt x="388" y="26"/>
                  </a:lnTo>
                  <a:lnTo>
                    <a:pt x="336" y="78"/>
                  </a:lnTo>
                  <a:lnTo>
                    <a:pt x="310" y="129"/>
                  </a:lnTo>
                  <a:lnTo>
                    <a:pt x="26" y="594"/>
                  </a:lnTo>
                  <a:lnTo>
                    <a:pt x="0" y="672"/>
                  </a:lnTo>
                  <a:lnTo>
                    <a:pt x="0" y="724"/>
                  </a:lnTo>
                  <a:lnTo>
                    <a:pt x="0" y="801"/>
                  </a:lnTo>
                  <a:lnTo>
                    <a:pt x="26" y="853"/>
                  </a:lnTo>
                  <a:lnTo>
                    <a:pt x="78" y="904"/>
                  </a:lnTo>
                  <a:lnTo>
                    <a:pt x="129" y="956"/>
                  </a:lnTo>
                  <a:lnTo>
                    <a:pt x="181" y="982"/>
                  </a:lnTo>
                  <a:lnTo>
                    <a:pt x="879" y="982"/>
                  </a:lnTo>
                  <a:lnTo>
                    <a:pt x="930" y="956"/>
                  </a:lnTo>
                  <a:lnTo>
                    <a:pt x="982" y="904"/>
                  </a:lnTo>
                  <a:lnTo>
                    <a:pt x="1034" y="853"/>
                  </a:lnTo>
                  <a:lnTo>
                    <a:pt x="1060" y="801"/>
                  </a:lnTo>
                  <a:lnTo>
                    <a:pt x="1060" y="724"/>
                  </a:lnTo>
                  <a:lnTo>
                    <a:pt x="1060" y="672"/>
                  </a:lnTo>
                  <a:lnTo>
                    <a:pt x="1034" y="594"/>
                  </a:lnTo>
                  <a:lnTo>
                    <a:pt x="750" y="129"/>
                  </a:lnTo>
                  <a:lnTo>
                    <a:pt x="724" y="78"/>
                  </a:lnTo>
                  <a:lnTo>
                    <a:pt x="672" y="26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8" name="Google Shape;404;p40">
              <a:extLst>
                <a:ext uri="{FF2B5EF4-FFF2-40B4-BE49-F238E27FC236}">
                  <a16:creationId xmlns:a16="http://schemas.microsoft.com/office/drawing/2014/main" id="{8EA62091-3397-5861-F10A-4E7F4E07F5D9}"/>
                </a:ext>
              </a:extLst>
            </p:cNvPr>
            <p:cNvSpPr/>
            <p:nvPr/>
          </p:nvSpPr>
          <p:spPr>
            <a:xfrm>
              <a:off x="2602575" y="1358375"/>
              <a:ext cx="123400" cy="157025"/>
            </a:xfrm>
            <a:custGeom>
              <a:avLst/>
              <a:gdLst/>
              <a:ahLst/>
              <a:cxnLst/>
              <a:rect l="l" t="t" r="r" b="b"/>
              <a:pathLst>
                <a:path w="4936" h="6281" extrusionOk="0">
                  <a:moveTo>
                    <a:pt x="2274" y="1"/>
                  </a:moveTo>
                  <a:lnTo>
                    <a:pt x="2067" y="27"/>
                  </a:lnTo>
                  <a:lnTo>
                    <a:pt x="1887" y="78"/>
                  </a:lnTo>
                  <a:lnTo>
                    <a:pt x="1706" y="130"/>
                  </a:lnTo>
                  <a:lnTo>
                    <a:pt x="1525" y="182"/>
                  </a:lnTo>
                  <a:lnTo>
                    <a:pt x="1344" y="259"/>
                  </a:lnTo>
                  <a:lnTo>
                    <a:pt x="1163" y="363"/>
                  </a:lnTo>
                  <a:lnTo>
                    <a:pt x="1008" y="466"/>
                  </a:lnTo>
                  <a:lnTo>
                    <a:pt x="956" y="518"/>
                  </a:lnTo>
                  <a:lnTo>
                    <a:pt x="930" y="569"/>
                  </a:lnTo>
                  <a:lnTo>
                    <a:pt x="930" y="647"/>
                  </a:lnTo>
                  <a:lnTo>
                    <a:pt x="956" y="699"/>
                  </a:lnTo>
                  <a:lnTo>
                    <a:pt x="1008" y="750"/>
                  </a:lnTo>
                  <a:lnTo>
                    <a:pt x="1137" y="750"/>
                  </a:lnTo>
                  <a:lnTo>
                    <a:pt x="1189" y="725"/>
                  </a:lnTo>
                  <a:lnTo>
                    <a:pt x="1473" y="544"/>
                  </a:lnTo>
                  <a:lnTo>
                    <a:pt x="1783" y="414"/>
                  </a:lnTo>
                  <a:lnTo>
                    <a:pt x="2119" y="337"/>
                  </a:lnTo>
                  <a:lnTo>
                    <a:pt x="2455" y="311"/>
                  </a:lnTo>
                  <a:lnTo>
                    <a:pt x="2688" y="311"/>
                  </a:lnTo>
                  <a:lnTo>
                    <a:pt x="2894" y="363"/>
                  </a:lnTo>
                  <a:lnTo>
                    <a:pt x="3101" y="414"/>
                  </a:lnTo>
                  <a:lnTo>
                    <a:pt x="3308" y="492"/>
                  </a:lnTo>
                  <a:lnTo>
                    <a:pt x="3489" y="569"/>
                  </a:lnTo>
                  <a:lnTo>
                    <a:pt x="3670" y="673"/>
                  </a:lnTo>
                  <a:lnTo>
                    <a:pt x="3850" y="802"/>
                  </a:lnTo>
                  <a:lnTo>
                    <a:pt x="4005" y="957"/>
                  </a:lnTo>
                  <a:lnTo>
                    <a:pt x="4135" y="1112"/>
                  </a:lnTo>
                  <a:lnTo>
                    <a:pt x="4264" y="1267"/>
                  </a:lnTo>
                  <a:lnTo>
                    <a:pt x="4367" y="1448"/>
                  </a:lnTo>
                  <a:lnTo>
                    <a:pt x="4471" y="1629"/>
                  </a:lnTo>
                  <a:lnTo>
                    <a:pt x="4522" y="1836"/>
                  </a:lnTo>
                  <a:lnTo>
                    <a:pt x="4574" y="2042"/>
                  </a:lnTo>
                  <a:lnTo>
                    <a:pt x="4626" y="2249"/>
                  </a:lnTo>
                  <a:lnTo>
                    <a:pt x="4626" y="2482"/>
                  </a:lnTo>
                  <a:lnTo>
                    <a:pt x="4626" y="4032"/>
                  </a:lnTo>
                  <a:lnTo>
                    <a:pt x="4626" y="4136"/>
                  </a:lnTo>
                  <a:lnTo>
                    <a:pt x="4574" y="4239"/>
                  </a:lnTo>
                  <a:lnTo>
                    <a:pt x="4496" y="4316"/>
                  </a:lnTo>
                  <a:lnTo>
                    <a:pt x="4419" y="4368"/>
                  </a:lnTo>
                  <a:lnTo>
                    <a:pt x="3876" y="4601"/>
                  </a:lnTo>
                  <a:lnTo>
                    <a:pt x="3799" y="4652"/>
                  </a:lnTo>
                  <a:lnTo>
                    <a:pt x="3721" y="4730"/>
                  </a:lnTo>
                  <a:lnTo>
                    <a:pt x="3670" y="4833"/>
                  </a:lnTo>
                  <a:lnTo>
                    <a:pt x="3670" y="4937"/>
                  </a:lnTo>
                  <a:lnTo>
                    <a:pt x="3670" y="5815"/>
                  </a:lnTo>
                  <a:lnTo>
                    <a:pt x="3644" y="5867"/>
                  </a:lnTo>
                  <a:lnTo>
                    <a:pt x="3618" y="5919"/>
                  </a:lnTo>
                  <a:lnTo>
                    <a:pt x="3566" y="5944"/>
                  </a:lnTo>
                  <a:lnTo>
                    <a:pt x="3515" y="5970"/>
                  </a:lnTo>
                  <a:lnTo>
                    <a:pt x="3049" y="5970"/>
                  </a:lnTo>
                  <a:lnTo>
                    <a:pt x="3049" y="5505"/>
                  </a:lnTo>
                  <a:lnTo>
                    <a:pt x="3024" y="5428"/>
                  </a:lnTo>
                  <a:lnTo>
                    <a:pt x="2998" y="5376"/>
                  </a:lnTo>
                  <a:lnTo>
                    <a:pt x="2946" y="5350"/>
                  </a:lnTo>
                  <a:lnTo>
                    <a:pt x="2817" y="5350"/>
                  </a:lnTo>
                  <a:lnTo>
                    <a:pt x="2765" y="5376"/>
                  </a:lnTo>
                  <a:lnTo>
                    <a:pt x="2739" y="5428"/>
                  </a:lnTo>
                  <a:lnTo>
                    <a:pt x="2713" y="5505"/>
                  </a:lnTo>
                  <a:lnTo>
                    <a:pt x="2713" y="5970"/>
                  </a:lnTo>
                  <a:lnTo>
                    <a:pt x="2222" y="5970"/>
                  </a:lnTo>
                  <a:lnTo>
                    <a:pt x="2222" y="5505"/>
                  </a:lnTo>
                  <a:lnTo>
                    <a:pt x="2197" y="5428"/>
                  </a:lnTo>
                  <a:lnTo>
                    <a:pt x="2171" y="5376"/>
                  </a:lnTo>
                  <a:lnTo>
                    <a:pt x="2119" y="5350"/>
                  </a:lnTo>
                  <a:lnTo>
                    <a:pt x="1990" y="5350"/>
                  </a:lnTo>
                  <a:lnTo>
                    <a:pt x="1938" y="5376"/>
                  </a:lnTo>
                  <a:lnTo>
                    <a:pt x="1912" y="5428"/>
                  </a:lnTo>
                  <a:lnTo>
                    <a:pt x="1887" y="5505"/>
                  </a:lnTo>
                  <a:lnTo>
                    <a:pt x="1887" y="5970"/>
                  </a:lnTo>
                  <a:lnTo>
                    <a:pt x="1421" y="5970"/>
                  </a:lnTo>
                  <a:lnTo>
                    <a:pt x="1370" y="5944"/>
                  </a:lnTo>
                  <a:lnTo>
                    <a:pt x="1318" y="5919"/>
                  </a:lnTo>
                  <a:lnTo>
                    <a:pt x="1292" y="5867"/>
                  </a:lnTo>
                  <a:lnTo>
                    <a:pt x="1266" y="5815"/>
                  </a:lnTo>
                  <a:lnTo>
                    <a:pt x="1266" y="4937"/>
                  </a:lnTo>
                  <a:lnTo>
                    <a:pt x="1266" y="4833"/>
                  </a:lnTo>
                  <a:lnTo>
                    <a:pt x="1215" y="4730"/>
                  </a:lnTo>
                  <a:lnTo>
                    <a:pt x="1137" y="4652"/>
                  </a:lnTo>
                  <a:lnTo>
                    <a:pt x="1060" y="4601"/>
                  </a:lnTo>
                  <a:lnTo>
                    <a:pt x="517" y="4368"/>
                  </a:lnTo>
                  <a:lnTo>
                    <a:pt x="439" y="4316"/>
                  </a:lnTo>
                  <a:lnTo>
                    <a:pt x="362" y="4239"/>
                  </a:lnTo>
                  <a:lnTo>
                    <a:pt x="310" y="4136"/>
                  </a:lnTo>
                  <a:lnTo>
                    <a:pt x="310" y="4032"/>
                  </a:lnTo>
                  <a:lnTo>
                    <a:pt x="310" y="2482"/>
                  </a:lnTo>
                  <a:lnTo>
                    <a:pt x="336" y="2120"/>
                  </a:lnTo>
                  <a:lnTo>
                    <a:pt x="414" y="1784"/>
                  </a:lnTo>
                  <a:lnTo>
                    <a:pt x="543" y="1474"/>
                  </a:lnTo>
                  <a:lnTo>
                    <a:pt x="724" y="1190"/>
                  </a:lnTo>
                  <a:lnTo>
                    <a:pt x="750" y="1138"/>
                  </a:lnTo>
                  <a:lnTo>
                    <a:pt x="750" y="1060"/>
                  </a:lnTo>
                  <a:lnTo>
                    <a:pt x="750" y="1009"/>
                  </a:lnTo>
                  <a:lnTo>
                    <a:pt x="698" y="957"/>
                  </a:lnTo>
                  <a:lnTo>
                    <a:pt x="646" y="931"/>
                  </a:lnTo>
                  <a:lnTo>
                    <a:pt x="569" y="931"/>
                  </a:lnTo>
                  <a:lnTo>
                    <a:pt x="517" y="957"/>
                  </a:lnTo>
                  <a:lnTo>
                    <a:pt x="465" y="1009"/>
                  </a:lnTo>
                  <a:lnTo>
                    <a:pt x="362" y="1164"/>
                  </a:lnTo>
                  <a:lnTo>
                    <a:pt x="259" y="1345"/>
                  </a:lnTo>
                  <a:lnTo>
                    <a:pt x="181" y="1526"/>
                  </a:lnTo>
                  <a:lnTo>
                    <a:pt x="104" y="1706"/>
                  </a:lnTo>
                  <a:lnTo>
                    <a:pt x="52" y="1887"/>
                  </a:lnTo>
                  <a:lnTo>
                    <a:pt x="26" y="2068"/>
                  </a:lnTo>
                  <a:lnTo>
                    <a:pt x="0" y="2275"/>
                  </a:lnTo>
                  <a:lnTo>
                    <a:pt x="0" y="2482"/>
                  </a:lnTo>
                  <a:lnTo>
                    <a:pt x="0" y="4032"/>
                  </a:lnTo>
                  <a:lnTo>
                    <a:pt x="26" y="4213"/>
                  </a:lnTo>
                  <a:lnTo>
                    <a:pt x="104" y="4394"/>
                  </a:lnTo>
                  <a:lnTo>
                    <a:pt x="233" y="4549"/>
                  </a:lnTo>
                  <a:lnTo>
                    <a:pt x="414" y="4652"/>
                  </a:lnTo>
                  <a:lnTo>
                    <a:pt x="930" y="4885"/>
                  </a:lnTo>
                  <a:lnTo>
                    <a:pt x="956" y="4911"/>
                  </a:lnTo>
                  <a:lnTo>
                    <a:pt x="956" y="4937"/>
                  </a:lnTo>
                  <a:lnTo>
                    <a:pt x="956" y="5815"/>
                  </a:lnTo>
                  <a:lnTo>
                    <a:pt x="956" y="5893"/>
                  </a:lnTo>
                  <a:lnTo>
                    <a:pt x="982" y="5996"/>
                  </a:lnTo>
                  <a:lnTo>
                    <a:pt x="1034" y="6074"/>
                  </a:lnTo>
                  <a:lnTo>
                    <a:pt x="1085" y="6151"/>
                  </a:lnTo>
                  <a:lnTo>
                    <a:pt x="1163" y="6203"/>
                  </a:lnTo>
                  <a:lnTo>
                    <a:pt x="1241" y="6254"/>
                  </a:lnTo>
                  <a:lnTo>
                    <a:pt x="1344" y="6280"/>
                  </a:lnTo>
                  <a:lnTo>
                    <a:pt x="3592" y="6280"/>
                  </a:lnTo>
                  <a:lnTo>
                    <a:pt x="3695" y="6254"/>
                  </a:lnTo>
                  <a:lnTo>
                    <a:pt x="3773" y="6203"/>
                  </a:lnTo>
                  <a:lnTo>
                    <a:pt x="3850" y="6151"/>
                  </a:lnTo>
                  <a:lnTo>
                    <a:pt x="3902" y="6074"/>
                  </a:lnTo>
                  <a:lnTo>
                    <a:pt x="3954" y="5996"/>
                  </a:lnTo>
                  <a:lnTo>
                    <a:pt x="3980" y="5893"/>
                  </a:lnTo>
                  <a:lnTo>
                    <a:pt x="3980" y="5815"/>
                  </a:lnTo>
                  <a:lnTo>
                    <a:pt x="3980" y="4937"/>
                  </a:lnTo>
                  <a:lnTo>
                    <a:pt x="3980" y="4911"/>
                  </a:lnTo>
                  <a:lnTo>
                    <a:pt x="4005" y="4885"/>
                  </a:lnTo>
                  <a:lnTo>
                    <a:pt x="4522" y="4652"/>
                  </a:lnTo>
                  <a:lnTo>
                    <a:pt x="4703" y="4549"/>
                  </a:lnTo>
                  <a:lnTo>
                    <a:pt x="4832" y="4394"/>
                  </a:lnTo>
                  <a:lnTo>
                    <a:pt x="4910" y="4239"/>
                  </a:lnTo>
                  <a:lnTo>
                    <a:pt x="4936" y="4032"/>
                  </a:lnTo>
                  <a:lnTo>
                    <a:pt x="4936" y="2482"/>
                  </a:lnTo>
                  <a:lnTo>
                    <a:pt x="4936" y="2223"/>
                  </a:lnTo>
                  <a:lnTo>
                    <a:pt x="4884" y="1965"/>
                  </a:lnTo>
                  <a:lnTo>
                    <a:pt x="4832" y="1732"/>
                  </a:lnTo>
                  <a:lnTo>
                    <a:pt x="4755" y="1500"/>
                  </a:lnTo>
                  <a:lnTo>
                    <a:pt x="4652" y="1293"/>
                  </a:lnTo>
                  <a:lnTo>
                    <a:pt x="4522" y="1086"/>
                  </a:lnTo>
                  <a:lnTo>
                    <a:pt x="4367" y="905"/>
                  </a:lnTo>
                  <a:lnTo>
                    <a:pt x="4212" y="725"/>
                  </a:lnTo>
                  <a:lnTo>
                    <a:pt x="4031" y="569"/>
                  </a:lnTo>
                  <a:lnTo>
                    <a:pt x="3850" y="414"/>
                  </a:lnTo>
                  <a:lnTo>
                    <a:pt x="3644" y="285"/>
                  </a:lnTo>
                  <a:lnTo>
                    <a:pt x="3437" y="182"/>
                  </a:lnTo>
                  <a:lnTo>
                    <a:pt x="3204" y="104"/>
                  </a:lnTo>
                  <a:lnTo>
                    <a:pt x="2972" y="53"/>
                  </a:lnTo>
                  <a:lnTo>
                    <a:pt x="2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9" name="Google Shape;405;p40">
              <a:extLst>
                <a:ext uri="{FF2B5EF4-FFF2-40B4-BE49-F238E27FC236}">
                  <a16:creationId xmlns:a16="http://schemas.microsoft.com/office/drawing/2014/main" id="{50BE94F3-FD8B-9D5A-1452-3DE20A43FFD2}"/>
                </a:ext>
              </a:extLst>
            </p:cNvPr>
            <p:cNvSpPr/>
            <p:nvPr/>
          </p:nvSpPr>
          <p:spPr>
            <a:xfrm>
              <a:off x="2590925" y="1534100"/>
              <a:ext cx="48500" cy="7775"/>
            </a:xfrm>
            <a:custGeom>
              <a:avLst/>
              <a:gdLst/>
              <a:ahLst/>
              <a:cxnLst/>
              <a:rect l="l" t="t" r="r" b="b"/>
              <a:pathLst>
                <a:path w="1940" h="311" extrusionOk="0">
                  <a:moveTo>
                    <a:pt x="104" y="1"/>
                  </a:move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311"/>
                  </a:lnTo>
                  <a:lnTo>
                    <a:pt x="1836" y="311"/>
                  </a:lnTo>
                  <a:lnTo>
                    <a:pt x="1887" y="259"/>
                  </a:lnTo>
                  <a:lnTo>
                    <a:pt x="1913" y="207"/>
                  </a:lnTo>
                  <a:lnTo>
                    <a:pt x="1939" y="156"/>
                  </a:lnTo>
                  <a:lnTo>
                    <a:pt x="1913" y="104"/>
                  </a:lnTo>
                  <a:lnTo>
                    <a:pt x="1887" y="5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0" name="Google Shape;406;p40">
              <a:extLst>
                <a:ext uri="{FF2B5EF4-FFF2-40B4-BE49-F238E27FC236}">
                  <a16:creationId xmlns:a16="http://schemas.microsoft.com/office/drawing/2014/main" id="{F87D2658-BCB3-D4B6-B1FF-F8D500DC62F4}"/>
                </a:ext>
              </a:extLst>
            </p:cNvPr>
            <p:cNvSpPr/>
            <p:nvPr/>
          </p:nvSpPr>
          <p:spPr>
            <a:xfrm>
              <a:off x="2667175" y="1534100"/>
              <a:ext cx="70425" cy="7775"/>
            </a:xfrm>
            <a:custGeom>
              <a:avLst/>
              <a:gdLst/>
              <a:ahLst/>
              <a:cxnLst/>
              <a:rect l="l" t="t" r="r" b="b"/>
              <a:pathLst>
                <a:path w="2817" h="311" extrusionOk="0">
                  <a:moveTo>
                    <a:pt x="104" y="1"/>
                  </a:moveTo>
                  <a:lnTo>
                    <a:pt x="52" y="52"/>
                  </a:lnTo>
                  <a:lnTo>
                    <a:pt x="26" y="104"/>
                  </a:lnTo>
                  <a:lnTo>
                    <a:pt x="0" y="156"/>
                  </a:lnTo>
                  <a:lnTo>
                    <a:pt x="26" y="207"/>
                  </a:lnTo>
                  <a:lnTo>
                    <a:pt x="52" y="259"/>
                  </a:lnTo>
                  <a:lnTo>
                    <a:pt x="104" y="311"/>
                  </a:lnTo>
                  <a:lnTo>
                    <a:pt x="2714" y="311"/>
                  </a:lnTo>
                  <a:lnTo>
                    <a:pt x="2765" y="259"/>
                  </a:lnTo>
                  <a:lnTo>
                    <a:pt x="2817" y="207"/>
                  </a:lnTo>
                  <a:lnTo>
                    <a:pt x="2817" y="156"/>
                  </a:lnTo>
                  <a:lnTo>
                    <a:pt x="2817" y="104"/>
                  </a:lnTo>
                  <a:lnTo>
                    <a:pt x="2765" y="52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1" name="Google Shape;407;p40">
              <a:extLst>
                <a:ext uri="{FF2B5EF4-FFF2-40B4-BE49-F238E27FC236}">
                  <a16:creationId xmlns:a16="http://schemas.microsoft.com/office/drawing/2014/main" id="{5FB3515D-2B01-4704-B33D-8F16A7E8B86A}"/>
                </a:ext>
              </a:extLst>
            </p:cNvPr>
            <p:cNvSpPr/>
            <p:nvPr/>
          </p:nvSpPr>
          <p:spPr>
            <a:xfrm>
              <a:off x="2643275" y="1527000"/>
              <a:ext cx="17450" cy="22000"/>
            </a:xfrm>
            <a:custGeom>
              <a:avLst/>
              <a:gdLst/>
              <a:ahLst/>
              <a:cxnLst/>
              <a:rect l="l" t="t" r="r" b="b"/>
              <a:pathLst>
                <a:path w="698" h="880" extrusionOk="0">
                  <a:moveTo>
                    <a:pt x="129" y="0"/>
                  </a:moveTo>
                  <a:lnTo>
                    <a:pt x="78" y="26"/>
                  </a:lnTo>
                  <a:lnTo>
                    <a:pt x="26" y="78"/>
                  </a:lnTo>
                  <a:lnTo>
                    <a:pt x="0" y="130"/>
                  </a:lnTo>
                  <a:lnTo>
                    <a:pt x="0" y="181"/>
                  </a:lnTo>
                  <a:lnTo>
                    <a:pt x="26" y="233"/>
                  </a:lnTo>
                  <a:lnTo>
                    <a:pt x="414" y="802"/>
                  </a:lnTo>
                  <a:lnTo>
                    <a:pt x="465" y="853"/>
                  </a:lnTo>
                  <a:lnTo>
                    <a:pt x="543" y="879"/>
                  </a:lnTo>
                  <a:lnTo>
                    <a:pt x="646" y="853"/>
                  </a:lnTo>
                  <a:lnTo>
                    <a:pt x="672" y="802"/>
                  </a:lnTo>
                  <a:lnTo>
                    <a:pt x="698" y="750"/>
                  </a:lnTo>
                  <a:lnTo>
                    <a:pt x="698" y="698"/>
                  </a:lnTo>
                  <a:lnTo>
                    <a:pt x="672" y="646"/>
                  </a:lnTo>
                  <a:lnTo>
                    <a:pt x="310" y="78"/>
                  </a:lnTo>
                  <a:lnTo>
                    <a:pt x="259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2" name="Google Shape;408;p40">
              <a:extLst>
                <a:ext uri="{FF2B5EF4-FFF2-40B4-BE49-F238E27FC236}">
                  <a16:creationId xmlns:a16="http://schemas.microsoft.com/office/drawing/2014/main" id="{D8929CB7-479A-5953-1610-D0BB8D69F677}"/>
                </a:ext>
              </a:extLst>
            </p:cNvPr>
            <p:cNvSpPr/>
            <p:nvPr/>
          </p:nvSpPr>
          <p:spPr>
            <a:xfrm>
              <a:off x="2590925" y="1564475"/>
              <a:ext cx="48500" cy="7775"/>
            </a:xfrm>
            <a:custGeom>
              <a:avLst/>
              <a:gdLst/>
              <a:ahLst/>
              <a:cxnLst/>
              <a:rect l="l" t="t" r="r" b="b"/>
              <a:pathLst>
                <a:path w="1940" h="311" extrusionOk="0">
                  <a:moveTo>
                    <a:pt x="104" y="0"/>
                  </a:moveTo>
                  <a:lnTo>
                    <a:pt x="53" y="26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284"/>
                  </a:lnTo>
                  <a:lnTo>
                    <a:pt x="156" y="310"/>
                  </a:lnTo>
                  <a:lnTo>
                    <a:pt x="1784" y="310"/>
                  </a:lnTo>
                  <a:lnTo>
                    <a:pt x="1836" y="284"/>
                  </a:lnTo>
                  <a:lnTo>
                    <a:pt x="1887" y="259"/>
                  </a:lnTo>
                  <a:lnTo>
                    <a:pt x="1913" y="207"/>
                  </a:lnTo>
                  <a:lnTo>
                    <a:pt x="1939" y="155"/>
                  </a:lnTo>
                  <a:lnTo>
                    <a:pt x="1913" y="78"/>
                  </a:lnTo>
                  <a:lnTo>
                    <a:pt x="1887" y="26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3" name="Google Shape;409;p40">
              <a:extLst>
                <a:ext uri="{FF2B5EF4-FFF2-40B4-BE49-F238E27FC236}">
                  <a16:creationId xmlns:a16="http://schemas.microsoft.com/office/drawing/2014/main" id="{366BB0B7-5650-46D5-9DDA-1DD55A5F6125}"/>
                </a:ext>
              </a:extLst>
            </p:cNvPr>
            <p:cNvSpPr/>
            <p:nvPr/>
          </p:nvSpPr>
          <p:spPr>
            <a:xfrm>
              <a:off x="2667175" y="1564475"/>
              <a:ext cx="70425" cy="7775"/>
            </a:xfrm>
            <a:custGeom>
              <a:avLst/>
              <a:gdLst/>
              <a:ahLst/>
              <a:cxnLst/>
              <a:rect l="l" t="t" r="r" b="b"/>
              <a:pathLst>
                <a:path w="2817" h="311" extrusionOk="0">
                  <a:moveTo>
                    <a:pt x="104" y="0"/>
                  </a:moveTo>
                  <a:lnTo>
                    <a:pt x="52" y="26"/>
                  </a:lnTo>
                  <a:lnTo>
                    <a:pt x="26" y="78"/>
                  </a:lnTo>
                  <a:lnTo>
                    <a:pt x="0" y="155"/>
                  </a:lnTo>
                  <a:lnTo>
                    <a:pt x="26" y="207"/>
                  </a:lnTo>
                  <a:lnTo>
                    <a:pt x="52" y="259"/>
                  </a:lnTo>
                  <a:lnTo>
                    <a:pt x="104" y="284"/>
                  </a:lnTo>
                  <a:lnTo>
                    <a:pt x="181" y="310"/>
                  </a:lnTo>
                  <a:lnTo>
                    <a:pt x="2662" y="310"/>
                  </a:lnTo>
                  <a:lnTo>
                    <a:pt x="2714" y="284"/>
                  </a:lnTo>
                  <a:lnTo>
                    <a:pt x="2765" y="259"/>
                  </a:lnTo>
                  <a:lnTo>
                    <a:pt x="2817" y="207"/>
                  </a:lnTo>
                  <a:lnTo>
                    <a:pt x="2817" y="155"/>
                  </a:lnTo>
                  <a:lnTo>
                    <a:pt x="2817" y="78"/>
                  </a:lnTo>
                  <a:lnTo>
                    <a:pt x="2765" y="26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4" name="Google Shape;410;p40">
              <a:extLst>
                <a:ext uri="{FF2B5EF4-FFF2-40B4-BE49-F238E27FC236}">
                  <a16:creationId xmlns:a16="http://schemas.microsoft.com/office/drawing/2014/main" id="{DF4B4BAE-CCEC-217D-CF5A-AA8A44F89E97}"/>
                </a:ext>
              </a:extLst>
            </p:cNvPr>
            <p:cNvSpPr/>
            <p:nvPr/>
          </p:nvSpPr>
          <p:spPr>
            <a:xfrm>
              <a:off x="2643275" y="1557350"/>
              <a:ext cx="17450" cy="22000"/>
            </a:xfrm>
            <a:custGeom>
              <a:avLst/>
              <a:gdLst/>
              <a:ahLst/>
              <a:cxnLst/>
              <a:rect l="l" t="t" r="r" b="b"/>
              <a:pathLst>
                <a:path w="698" h="880" extrusionOk="0">
                  <a:moveTo>
                    <a:pt x="129" y="1"/>
                  </a:moveTo>
                  <a:lnTo>
                    <a:pt x="78" y="27"/>
                  </a:lnTo>
                  <a:lnTo>
                    <a:pt x="26" y="53"/>
                  </a:lnTo>
                  <a:lnTo>
                    <a:pt x="0" y="104"/>
                  </a:lnTo>
                  <a:lnTo>
                    <a:pt x="0" y="182"/>
                  </a:lnTo>
                  <a:lnTo>
                    <a:pt x="26" y="234"/>
                  </a:lnTo>
                  <a:lnTo>
                    <a:pt x="414" y="802"/>
                  </a:lnTo>
                  <a:lnTo>
                    <a:pt x="465" y="854"/>
                  </a:lnTo>
                  <a:lnTo>
                    <a:pt x="543" y="880"/>
                  </a:lnTo>
                  <a:lnTo>
                    <a:pt x="646" y="854"/>
                  </a:lnTo>
                  <a:lnTo>
                    <a:pt x="672" y="802"/>
                  </a:lnTo>
                  <a:lnTo>
                    <a:pt x="698" y="750"/>
                  </a:lnTo>
                  <a:lnTo>
                    <a:pt x="698" y="673"/>
                  </a:lnTo>
                  <a:lnTo>
                    <a:pt x="672" y="621"/>
                  </a:lnTo>
                  <a:lnTo>
                    <a:pt x="310" y="53"/>
                  </a:lnTo>
                  <a:lnTo>
                    <a:pt x="259" y="27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5" name="Google Shape;411;p40">
              <a:extLst>
                <a:ext uri="{FF2B5EF4-FFF2-40B4-BE49-F238E27FC236}">
                  <a16:creationId xmlns:a16="http://schemas.microsoft.com/office/drawing/2014/main" id="{C20CB5FB-BA6C-B5C0-DF31-5A913F21D68F}"/>
                </a:ext>
              </a:extLst>
            </p:cNvPr>
            <p:cNvSpPr/>
            <p:nvPr/>
          </p:nvSpPr>
          <p:spPr>
            <a:xfrm>
              <a:off x="2552825" y="1464325"/>
              <a:ext cx="222900" cy="139575"/>
            </a:xfrm>
            <a:custGeom>
              <a:avLst/>
              <a:gdLst/>
              <a:ahLst/>
              <a:cxnLst/>
              <a:rect l="l" t="t" r="r" b="b"/>
              <a:pathLst>
                <a:path w="8916" h="5583" extrusionOk="0">
                  <a:moveTo>
                    <a:pt x="155" y="1"/>
                  </a:moveTo>
                  <a:lnTo>
                    <a:pt x="78" y="27"/>
                  </a:lnTo>
                  <a:lnTo>
                    <a:pt x="26" y="53"/>
                  </a:lnTo>
                  <a:lnTo>
                    <a:pt x="0" y="104"/>
                  </a:lnTo>
                  <a:lnTo>
                    <a:pt x="0" y="182"/>
                  </a:lnTo>
                  <a:lnTo>
                    <a:pt x="0" y="5066"/>
                  </a:lnTo>
                  <a:lnTo>
                    <a:pt x="0" y="5169"/>
                  </a:lnTo>
                  <a:lnTo>
                    <a:pt x="26" y="5272"/>
                  </a:lnTo>
                  <a:lnTo>
                    <a:pt x="78" y="5350"/>
                  </a:lnTo>
                  <a:lnTo>
                    <a:pt x="130" y="5427"/>
                  </a:lnTo>
                  <a:lnTo>
                    <a:pt x="207" y="5479"/>
                  </a:lnTo>
                  <a:lnTo>
                    <a:pt x="310" y="5531"/>
                  </a:lnTo>
                  <a:lnTo>
                    <a:pt x="388" y="5557"/>
                  </a:lnTo>
                  <a:lnTo>
                    <a:pt x="491" y="5583"/>
                  </a:lnTo>
                  <a:lnTo>
                    <a:pt x="8425" y="5583"/>
                  </a:lnTo>
                  <a:lnTo>
                    <a:pt x="8528" y="5557"/>
                  </a:lnTo>
                  <a:lnTo>
                    <a:pt x="8605" y="5531"/>
                  </a:lnTo>
                  <a:lnTo>
                    <a:pt x="8709" y="5479"/>
                  </a:lnTo>
                  <a:lnTo>
                    <a:pt x="8786" y="5427"/>
                  </a:lnTo>
                  <a:lnTo>
                    <a:pt x="8838" y="5350"/>
                  </a:lnTo>
                  <a:lnTo>
                    <a:pt x="8890" y="5272"/>
                  </a:lnTo>
                  <a:lnTo>
                    <a:pt x="8916" y="5169"/>
                  </a:lnTo>
                  <a:lnTo>
                    <a:pt x="8916" y="5066"/>
                  </a:lnTo>
                  <a:lnTo>
                    <a:pt x="8916" y="3128"/>
                  </a:lnTo>
                  <a:lnTo>
                    <a:pt x="8916" y="3076"/>
                  </a:lnTo>
                  <a:lnTo>
                    <a:pt x="8890" y="3024"/>
                  </a:lnTo>
                  <a:lnTo>
                    <a:pt x="8838" y="2998"/>
                  </a:lnTo>
                  <a:lnTo>
                    <a:pt x="8760" y="2973"/>
                  </a:lnTo>
                  <a:lnTo>
                    <a:pt x="8709" y="2998"/>
                  </a:lnTo>
                  <a:lnTo>
                    <a:pt x="8657" y="3024"/>
                  </a:lnTo>
                  <a:lnTo>
                    <a:pt x="8631" y="3076"/>
                  </a:lnTo>
                  <a:lnTo>
                    <a:pt x="8605" y="3128"/>
                  </a:lnTo>
                  <a:lnTo>
                    <a:pt x="8605" y="5066"/>
                  </a:lnTo>
                  <a:lnTo>
                    <a:pt x="8605" y="5143"/>
                  </a:lnTo>
                  <a:lnTo>
                    <a:pt x="8554" y="5195"/>
                  </a:lnTo>
                  <a:lnTo>
                    <a:pt x="8502" y="5247"/>
                  </a:lnTo>
                  <a:lnTo>
                    <a:pt x="414" y="5247"/>
                  </a:lnTo>
                  <a:lnTo>
                    <a:pt x="362" y="5195"/>
                  </a:lnTo>
                  <a:lnTo>
                    <a:pt x="310" y="5143"/>
                  </a:lnTo>
                  <a:lnTo>
                    <a:pt x="310" y="5066"/>
                  </a:lnTo>
                  <a:lnTo>
                    <a:pt x="310" y="182"/>
                  </a:lnTo>
                  <a:lnTo>
                    <a:pt x="285" y="104"/>
                  </a:lnTo>
                  <a:lnTo>
                    <a:pt x="259" y="53"/>
                  </a:lnTo>
                  <a:lnTo>
                    <a:pt x="207" y="2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6" name="Google Shape;412;p40">
              <a:extLst>
                <a:ext uri="{FF2B5EF4-FFF2-40B4-BE49-F238E27FC236}">
                  <a16:creationId xmlns:a16="http://schemas.microsoft.com/office/drawing/2014/main" id="{A313C26A-FA80-D35C-7B6C-2FCBDC8BCEB3}"/>
                </a:ext>
              </a:extLst>
            </p:cNvPr>
            <p:cNvSpPr/>
            <p:nvPr/>
          </p:nvSpPr>
          <p:spPr>
            <a:xfrm>
              <a:off x="2552825" y="1333850"/>
              <a:ext cx="222900" cy="195750"/>
            </a:xfrm>
            <a:custGeom>
              <a:avLst/>
              <a:gdLst/>
              <a:ahLst/>
              <a:cxnLst/>
              <a:rect l="l" t="t" r="r" b="b"/>
              <a:pathLst>
                <a:path w="8916" h="7830" extrusionOk="0">
                  <a:moveTo>
                    <a:pt x="7055" y="543"/>
                  </a:moveTo>
                  <a:lnTo>
                    <a:pt x="8373" y="1861"/>
                  </a:lnTo>
                  <a:lnTo>
                    <a:pt x="7184" y="1861"/>
                  </a:lnTo>
                  <a:lnTo>
                    <a:pt x="7107" y="1809"/>
                  </a:lnTo>
                  <a:lnTo>
                    <a:pt x="7081" y="1757"/>
                  </a:lnTo>
                  <a:lnTo>
                    <a:pt x="7055" y="1680"/>
                  </a:lnTo>
                  <a:lnTo>
                    <a:pt x="7055" y="543"/>
                  </a:lnTo>
                  <a:close/>
                  <a:moveTo>
                    <a:pt x="388" y="0"/>
                  </a:moveTo>
                  <a:lnTo>
                    <a:pt x="310" y="52"/>
                  </a:lnTo>
                  <a:lnTo>
                    <a:pt x="207" y="78"/>
                  </a:lnTo>
                  <a:lnTo>
                    <a:pt x="130" y="155"/>
                  </a:lnTo>
                  <a:lnTo>
                    <a:pt x="78" y="233"/>
                  </a:lnTo>
                  <a:lnTo>
                    <a:pt x="26" y="310"/>
                  </a:lnTo>
                  <a:lnTo>
                    <a:pt x="0" y="413"/>
                  </a:lnTo>
                  <a:lnTo>
                    <a:pt x="0" y="517"/>
                  </a:lnTo>
                  <a:lnTo>
                    <a:pt x="0" y="4703"/>
                  </a:lnTo>
                  <a:lnTo>
                    <a:pt x="0" y="4755"/>
                  </a:lnTo>
                  <a:lnTo>
                    <a:pt x="26" y="4806"/>
                  </a:lnTo>
                  <a:lnTo>
                    <a:pt x="78" y="4858"/>
                  </a:lnTo>
                  <a:lnTo>
                    <a:pt x="207" y="4858"/>
                  </a:lnTo>
                  <a:lnTo>
                    <a:pt x="259" y="4806"/>
                  </a:lnTo>
                  <a:lnTo>
                    <a:pt x="285" y="4755"/>
                  </a:lnTo>
                  <a:lnTo>
                    <a:pt x="310" y="4703"/>
                  </a:lnTo>
                  <a:lnTo>
                    <a:pt x="310" y="517"/>
                  </a:lnTo>
                  <a:lnTo>
                    <a:pt x="310" y="439"/>
                  </a:lnTo>
                  <a:lnTo>
                    <a:pt x="362" y="362"/>
                  </a:lnTo>
                  <a:lnTo>
                    <a:pt x="414" y="336"/>
                  </a:lnTo>
                  <a:lnTo>
                    <a:pt x="491" y="310"/>
                  </a:lnTo>
                  <a:lnTo>
                    <a:pt x="6745" y="310"/>
                  </a:lnTo>
                  <a:lnTo>
                    <a:pt x="6745" y="1680"/>
                  </a:lnTo>
                  <a:lnTo>
                    <a:pt x="6745" y="1783"/>
                  </a:lnTo>
                  <a:lnTo>
                    <a:pt x="6771" y="1861"/>
                  </a:lnTo>
                  <a:lnTo>
                    <a:pt x="6822" y="1964"/>
                  </a:lnTo>
                  <a:lnTo>
                    <a:pt x="6900" y="2041"/>
                  </a:lnTo>
                  <a:lnTo>
                    <a:pt x="6977" y="2093"/>
                  </a:lnTo>
                  <a:lnTo>
                    <a:pt x="7055" y="2145"/>
                  </a:lnTo>
                  <a:lnTo>
                    <a:pt x="7158" y="2171"/>
                  </a:lnTo>
                  <a:lnTo>
                    <a:pt x="8605" y="2171"/>
                  </a:lnTo>
                  <a:lnTo>
                    <a:pt x="8605" y="7675"/>
                  </a:lnTo>
                  <a:lnTo>
                    <a:pt x="8631" y="7726"/>
                  </a:lnTo>
                  <a:lnTo>
                    <a:pt x="8657" y="7778"/>
                  </a:lnTo>
                  <a:lnTo>
                    <a:pt x="8709" y="7804"/>
                  </a:lnTo>
                  <a:lnTo>
                    <a:pt x="8760" y="7830"/>
                  </a:lnTo>
                  <a:lnTo>
                    <a:pt x="8838" y="7804"/>
                  </a:lnTo>
                  <a:lnTo>
                    <a:pt x="8890" y="7778"/>
                  </a:lnTo>
                  <a:lnTo>
                    <a:pt x="8916" y="7726"/>
                  </a:lnTo>
                  <a:lnTo>
                    <a:pt x="8916" y="7675"/>
                  </a:lnTo>
                  <a:lnTo>
                    <a:pt x="8916" y="2016"/>
                  </a:lnTo>
                  <a:lnTo>
                    <a:pt x="8916" y="1964"/>
                  </a:lnTo>
                  <a:lnTo>
                    <a:pt x="8890" y="1912"/>
                  </a:lnTo>
                  <a:lnTo>
                    <a:pt x="7003" y="52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Google Shape;413;p40">
            <a:extLst>
              <a:ext uri="{FF2B5EF4-FFF2-40B4-BE49-F238E27FC236}">
                <a16:creationId xmlns:a16="http://schemas.microsoft.com/office/drawing/2014/main" id="{BAB40521-D446-EEAF-D0B0-DEBB0F076215}"/>
              </a:ext>
            </a:extLst>
          </p:cNvPr>
          <p:cNvGrpSpPr/>
          <p:nvPr/>
        </p:nvGrpSpPr>
        <p:grpSpPr>
          <a:xfrm>
            <a:off x="968490" y="3836929"/>
            <a:ext cx="289251" cy="269890"/>
            <a:chOff x="3276375" y="1342875"/>
            <a:chExt cx="270050" cy="251975"/>
          </a:xfrm>
        </p:grpSpPr>
        <p:sp>
          <p:nvSpPr>
            <p:cNvPr id="58" name="Google Shape;414;p40">
              <a:extLst>
                <a:ext uri="{FF2B5EF4-FFF2-40B4-BE49-F238E27FC236}">
                  <a16:creationId xmlns:a16="http://schemas.microsoft.com/office/drawing/2014/main" id="{50BCE10D-D79C-751F-927E-1A7326DD710E}"/>
                </a:ext>
              </a:extLst>
            </p:cNvPr>
            <p:cNvSpPr/>
            <p:nvPr/>
          </p:nvSpPr>
          <p:spPr>
            <a:xfrm>
              <a:off x="3276375" y="1342875"/>
              <a:ext cx="270050" cy="251975"/>
            </a:xfrm>
            <a:custGeom>
              <a:avLst/>
              <a:gdLst/>
              <a:ahLst/>
              <a:cxnLst/>
              <a:rect l="l" t="t" r="r" b="b"/>
              <a:pathLst>
                <a:path w="10802" h="10079" extrusionOk="0">
                  <a:moveTo>
                    <a:pt x="5995" y="311"/>
                  </a:moveTo>
                  <a:lnTo>
                    <a:pt x="6099" y="337"/>
                  </a:lnTo>
                  <a:lnTo>
                    <a:pt x="6176" y="388"/>
                  </a:lnTo>
                  <a:lnTo>
                    <a:pt x="6228" y="466"/>
                  </a:lnTo>
                  <a:lnTo>
                    <a:pt x="6228" y="543"/>
                  </a:lnTo>
                  <a:lnTo>
                    <a:pt x="6228" y="647"/>
                  </a:lnTo>
                  <a:lnTo>
                    <a:pt x="6176" y="724"/>
                  </a:lnTo>
                  <a:lnTo>
                    <a:pt x="6099" y="776"/>
                  </a:lnTo>
                  <a:lnTo>
                    <a:pt x="5995" y="802"/>
                  </a:lnTo>
                  <a:lnTo>
                    <a:pt x="5918" y="776"/>
                  </a:lnTo>
                  <a:lnTo>
                    <a:pt x="5840" y="724"/>
                  </a:lnTo>
                  <a:lnTo>
                    <a:pt x="5789" y="647"/>
                  </a:lnTo>
                  <a:lnTo>
                    <a:pt x="5763" y="543"/>
                  </a:lnTo>
                  <a:lnTo>
                    <a:pt x="5789" y="466"/>
                  </a:lnTo>
                  <a:lnTo>
                    <a:pt x="5840" y="388"/>
                  </a:lnTo>
                  <a:lnTo>
                    <a:pt x="5918" y="337"/>
                  </a:lnTo>
                  <a:lnTo>
                    <a:pt x="5995" y="311"/>
                  </a:lnTo>
                  <a:close/>
                  <a:moveTo>
                    <a:pt x="6486" y="8761"/>
                  </a:moveTo>
                  <a:lnTo>
                    <a:pt x="6486" y="9045"/>
                  </a:lnTo>
                  <a:lnTo>
                    <a:pt x="6461" y="9071"/>
                  </a:lnTo>
                  <a:lnTo>
                    <a:pt x="6435" y="9097"/>
                  </a:lnTo>
                  <a:lnTo>
                    <a:pt x="4367" y="9097"/>
                  </a:lnTo>
                  <a:lnTo>
                    <a:pt x="4316" y="9071"/>
                  </a:lnTo>
                  <a:lnTo>
                    <a:pt x="4316" y="9045"/>
                  </a:lnTo>
                  <a:lnTo>
                    <a:pt x="4316" y="8761"/>
                  </a:lnTo>
                  <a:close/>
                  <a:moveTo>
                    <a:pt x="5892" y="1"/>
                  </a:moveTo>
                  <a:lnTo>
                    <a:pt x="5789" y="27"/>
                  </a:lnTo>
                  <a:lnTo>
                    <a:pt x="5685" y="78"/>
                  </a:lnTo>
                  <a:lnTo>
                    <a:pt x="5608" y="156"/>
                  </a:lnTo>
                  <a:lnTo>
                    <a:pt x="5530" y="233"/>
                  </a:lnTo>
                  <a:lnTo>
                    <a:pt x="5479" y="337"/>
                  </a:lnTo>
                  <a:lnTo>
                    <a:pt x="5453" y="440"/>
                  </a:lnTo>
                  <a:lnTo>
                    <a:pt x="5453" y="543"/>
                  </a:lnTo>
                  <a:lnTo>
                    <a:pt x="5479" y="724"/>
                  </a:lnTo>
                  <a:lnTo>
                    <a:pt x="5556" y="879"/>
                  </a:lnTo>
                  <a:lnTo>
                    <a:pt x="5685" y="1009"/>
                  </a:lnTo>
                  <a:lnTo>
                    <a:pt x="5840" y="1086"/>
                  </a:lnTo>
                  <a:lnTo>
                    <a:pt x="5840" y="2456"/>
                  </a:lnTo>
                  <a:lnTo>
                    <a:pt x="4884" y="2456"/>
                  </a:lnTo>
                  <a:lnTo>
                    <a:pt x="4884" y="2404"/>
                  </a:lnTo>
                  <a:lnTo>
                    <a:pt x="4884" y="1784"/>
                  </a:lnTo>
                  <a:lnTo>
                    <a:pt x="4884" y="1706"/>
                  </a:lnTo>
                  <a:lnTo>
                    <a:pt x="4858" y="1655"/>
                  </a:lnTo>
                  <a:lnTo>
                    <a:pt x="4807" y="1603"/>
                  </a:lnTo>
                  <a:lnTo>
                    <a:pt x="4755" y="1577"/>
                  </a:lnTo>
                  <a:lnTo>
                    <a:pt x="4626" y="1577"/>
                  </a:lnTo>
                  <a:lnTo>
                    <a:pt x="4574" y="1603"/>
                  </a:lnTo>
                  <a:lnTo>
                    <a:pt x="4523" y="1629"/>
                  </a:lnTo>
                  <a:lnTo>
                    <a:pt x="4290" y="1861"/>
                  </a:lnTo>
                  <a:lnTo>
                    <a:pt x="4238" y="1913"/>
                  </a:lnTo>
                  <a:lnTo>
                    <a:pt x="4238" y="1991"/>
                  </a:lnTo>
                  <a:lnTo>
                    <a:pt x="4238" y="2042"/>
                  </a:lnTo>
                  <a:lnTo>
                    <a:pt x="4290" y="2094"/>
                  </a:lnTo>
                  <a:lnTo>
                    <a:pt x="4342" y="2120"/>
                  </a:lnTo>
                  <a:lnTo>
                    <a:pt x="4393" y="2146"/>
                  </a:lnTo>
                  <a:lnTo>
                    <a:pt x="4445" y="2120"/>
                  </a:lnTo>
                  <a:lnTo>
                    <a:pt x="4497" y="2094"/>
                  </a:lnTo>
                  <a:lnTo>
                    <a:pt x="4574" y="2016"/>
                  </a:lnTo>
                  <a:lnTo>
                    <a:pt x="4574" y="2404"/>
                  </a:lnTo>
                  <a:lnTo>
                    <a:pt x="4574" y="2456"/>
                  </a:lnTo>
                  <a:lnTo>
                    <a:pt x="1008" y="2456"/>
                  </a:lnTo>
                  <a:lnTo>
                    <a:pt x="931" y="2482"/>
                  </a:lnTo>
                  <a:lnTo>
                    <a:pt x="853" y="2533"/>
                  </a:lnTo>
                  <a:lnTo>
                    <a:pt x="776" y="2585"/>
                  </a:lnTo>
                  <a:lnTo>
                    <a:pt x="724" y="2662"/>
                  </a:lnTo>
                  <a:lnTo>
                    <a:pt x="672" y="2740"/>
                  </a:lnTo>
                  <a:lnTo>
                    <a:pt x="646" y="2817"/>
                  </a:lnTo>
                  <a:lnTo>
                    <a:pt x="646" y="2921"/>
                  </a:lnTo>
                  <a:lnTo>
                    <a:pt x="646" y="8451"/>
                  </a:lnTo>
                  <a:lnTo>
                    <a:pt x="362" y="8451"/>
                  </a:lnTo>
                  <a:lnTo>
                    <a:pt x="233" y="8477"/>
                  </a:lnTo>
                  <a:lnTo>
                    <a:pt x="104" y="8554"/>
                  </a:lnTo>
                  <a:lnTo>
                    <a:pt x="26" y="8658"/>
                  </a:lnTo>
                  <a:lnTo>
                    <a:pt x="0" y="8813"/>
                  </a:lnTo>
                  <a:lnTo>
                    <a:pt x="0" y="9381"/>
                  </a:lnTo>
                  <a:lnTo>
                    <a:pt x="26" y="9536"/>
                  </a:lnTo>
                  <a:lnTo>
                    <a:pt x="52" y="9665"/>
                  </a:lnTo>
                  <a:lnTo>
                    <a:pt x="130" y="9769"/>
                  </a:lnTo>
                  <a:lnTo>
                    <a:pt x="207" y="9872"/>
                  </a:lnTo>
                  <a:lnTo>
                    <a:pt x="310" y="9950"/>
                  </a:lnTo>
                  <a:lnTo>
                    <a:pt x="414" y="10027"/>
                  </a:lnTo>
                  <a:lnTo>
                    <a:pt x="543" y="10053"/>
                  </a:lnTo>
                  <a:lnTo>
                    <a:pt x="672" y="10079"/>
                  </a:lnTo>
                  <a:lnTo>
                    <a:pt x="7856" y="10079"/>
                  </a:lnTo>
                  <a:lnTo>
                    <a:pt x="7908" y="10053"/>
                  </a:lnTo>
                  <a:lnTo>
                    <a:pt x="7959" y="10027"/>
                  </a:lnTo>
                  <a:lnTo>
                    <a:pt x="7985" y="9975"/>
                  </a:lnTo>
                  <a:lnTo>
                    <a:pt x="8011" y="9924"/>
                  </a:lnTo>
                  <a:lnTo>
                    <a:pt x="7985" y="9846"/>
                  </a:lnTo>
                  <a:lnTo>
                    <a:pt x="7959" y="9795"/>
                  </a:lnTo>
                  <a:lnTo>
                    <a:pt x="7908" y="9769"/>
                  </a:lnTo>
                  <a:lnTo>
                    <a:pt x="672" y="9769"/>
                  </a:lnTo>
                  <a:lnTo>
                    <a:pt x="543" y="9717"/>
                  </a:lnTo>
                  <a:lnTo>
                    <a:pt x="414" y="9639"/>
                  </a:lnTo>
                  <a:lnTo>
                    <a:pt x="336" y="9536"/>
                  </a:lnTo>
                  <a:lnTo>
                    <a:pt x="310" y="9381"/>
                  </a:lnTo>
                  <a:lnTo>
                    <a:pt x="310" y="8813"/>
                  </a:lnTo>
                  <a:lnTo>
                    <a:pt x="336" y="8761"/>
                  </a:lnTo>
                  <a:lnTo>
                    <a:pt x="2274" y="8761"/>
                  </a:lnTo>
                  <a:lnTo>
                    <a:pt x="2326" y="8735"/>
                  </a:lnTo>
                  <a:lnTo>
                    <a:pt x="2378" y="8709"/>
                  </a:lnTo>
                  <a:lnTo>
                    <a:pt x="2404" y="8658"/>
                  </a:lnTo>
                  <a:lnTo>
                    <a:pt x="2429" y="8606"/>
                  </a:lnTo>
                  <a:lnTo>
                    <a:pt x="2404" y="8528"/>
                  </a:lnTo>
                  <a:lnTo>
                    <a:pt x="2378" y="8477"/>
                  </a:lnTo>
                  <a:lnTo>
                    <a:pt x="2326" y="8451"/>
                  </a:lnTo>
                  <a:lnTo>
                    <a:pt x="956" y="8451"/>
                  </a:lnTo>
                  <a:lnTo>
                    <a:pt x="956" y="2921"/>
                  </a:lnTo>
                  <a:lnTo>
                    <a:pt x="956" y="2869"/>
                  </a:lnTo>
                  <a:lnTo>
                    <a:pt x="1008" y="2817"/>
                  </a:lnTo>
                  <a:lnTo>
                    <a:pt x="1060" y="2766"/>
                  </a:lnTo>
                  <a:lnTo>
                    <a:pt x="4652" y="2766"/>
                  </a:lnTo>
                  <a:lnTo>
                    <a:pt x="4703" y="2869"/>
                  </a:lnTo>
                  <a:lnTo>
                    <a:pt x="4781" y="2972"/>
                  </a:lnTo>
                  <a:lnTo>
                    <a:pt x="4858" y="3050"/>
                  </a:lnTo>
                  <a:lnTo>
                    <a:pt x="4962" y="3128"/>
                  </a:lnTo>
                  <a:lnTo>
                    <a:pt x="5065" y="3179"/>
                  </a:lnTo>
                  <a:lnTo>
                    <a:pt x="5194" y="3231"/>
                  </a:lnTo>
                  <a:lnTo>
                    <a:pt x="5298" y="3257"/>
                  </a:lnTo>
                  <a:lnTo>
                    <a:pt x="5504" y="3257"/>
                  </a:lnTo>
                  <a:lnTo>
                    <a:pt x="5556" y="3205"/>
                  </a:lnTo>
                  <a:lnTo>
                    <a:pt x="5582" y="3153"/>
                  </a:lnTo>
                  <a:lnTo>
                    <a:pt x="5582" y="3102"/>
                  </a:lnTo>
                  <a:lnTo>
                    <a:pt x="5582" y="3050"/>
                  </a:lnTo>
                  <a:lnTo>
                    <a:pt x="5556" y="2998"/>
                  </a:lnTo>
                  <a:lnTo>
                    <a:pt x="5504" y="2947"/>
                  </a:lnTo>
                  <a:lnTo>
                    <a:pt x="5427" y="2947"/>
                  </a:lnTo>
                  <a:lnTo>
                    <a:pt x="5324" y="2921"/>
                  </a:lnTo>
                  <a:lnTo>
                    <a:pt x="5220" y="2895"/>
                  </a:lnTo>
                  <a:lnTo>
                    <a:pt x="5117" y="2843"/>
                  </a:lnTo>
                  <a:lnTo>
                    <a:pt x="5039" y="2766"/>
                  </a:lnTo>
                  <a:lnTo>
                    <a:pt x="9742" y="2766"/>
                  </a:lnTo>
                  <a:lnTo>
                    <a:pt x="9794" y="2817"/>
                  </a:lnTo>
                  <a:lnTo>
                    <a:pt x="9820" y="2869"/>
                  </a:lnTo>
                  <a:lnTo>
                    <a:pt x="9846" y="2921"/>
                  </a:lnTo>
                  <a:lnTo>
                    <a:pt x="9846" y="8451"/>
                  </a:lnTo>
                  <a:lnTo>
                    <a:pt x="2895" y="8451"/>
                  </a:lnTo>
                  <a:lnTo>
                    <a:pt x="2843" y="8477"/>
                  </a:lnTo>
                  <a:lnTo>
                    <a:pt x="2817" y="8528"/>
                  </a:lnTo>
                  <a:lnTo>
                    <a:pt x="2791" y="8606"/>
                  </a:lnTo>
                  <a:lnTo>
                    <a:pt x="2817" y="8658"/>
                  </a:lnTo>
                  <a:lnTo>
                    <a:pt x="2843" y="8709"/>
                  </a:lnTo>
                  <a:lnTo>
                    <a:pt x="2895" y="8735"/>
                  </a:lnTo>
                  <a:lnTo>
                    <a:pt x="2946" y="8761"/>
                  </a:lnTo>
                  <a:lnTo>
                    <a:pt x="4006" y="8761"/>
                  </a:lnTo>
                  <a:lnTo>
                    <a:pt x="4006" y="9045"/>
                  </a:lnTo>
                  <a:lnTo>
                    <a:pt x="4032" y="9200"/>
                  </a:lnTo>
                  <a:lnTo>
                    <a:pt x="4109" y="9304"/>
                  </a:lnTo>
                  <a:lnTo>
                    <a:pt x="4212" y="9381"/>
                  </a:lnTo>
                  <a:lnTo>
                    <a:pt x="4367" y="9407"/>
                  </a:lnTo>
                  <a:lnTo>
                    <a:pt x="6435" y="9407"/>
                  </a:lnTo>
                  <a:lnTo>
                    <a:pt x="6564" y="9381"/>
                  </a:lnTo>
                  <a:lnTo>
                    <a:pt x="6693" y="9304"/>
                  </a:lnTo>
                  <a:lnTo>
                    <a:pt x="6771" y="9200"/>
                  </a:lnTo>
                  <a:lnTo>
                    <a:pt x="6797" y="9045"/>
                  </a:lnTo>
                  <a:lnTo>
                    <a:pt x="6797" y="8761"/>
                  </a:lnTo>
                  <a:lnTo>
                    <a:pt x="10466" y="8761"/>
                  </a:lnTo>
                  <a:lnTo>
                    <a:pt x="10466" y="8813"/>
                  </a:lnTo>
                  <a:lnTo>
                    <a:pt x="10466" y="9381"/>
                  </a:lnTo>
                  <a:lnTo>
                    <a:pt x="10440" y="9536"/>
                  </a:lnTo>
                  <a:lnTo>
                    <a:pt x="10363" y="9639"/>
                  </a:lnTo>
                  <a:lnTo>
                    <a:pt x="10259" y="9717"/>
                  </a:lnTo>
                  <a:lnTo>
                    <a:pt x="10104" y="9769"/>
                  </a:lnTo>
                  <a:lnTo>
                    <a:pt x="8476" y="9769"/>
                  </a:lnTo>
                  <a:lnTo>
                    <a:pt x="8424" y="9795"/>
                  </a:lnTo>
                  <a:lnTo>
                    <a:pt x="8399" y="9846"/>
                  </a:lnTo>
                  <a:lnTo>
                    <a:pt x="8373" y="9924"/>
                  </a:lnTo>
                  <a:lnTo>
                    <a:pt x="8399" y="9975"/>
                  </a:lnTo>
                  <a:lnTo>
                    <a:pt x="8424" y="10027"/>
                  </a:lnTo>
                  <a:lnTo>
                    <a:pt x="8476" y="10053"/>
                  </a:lnTo>
                  <a:lnTo>
                    <a:pt x="8528" y="10079"/>
                  </a:lnTo>
                  <a:lnTo>
                    <a:pt x="10104" y="10079"/>
                  </a:lnTo>
                  <a:lnTo>
                    <a:pt x="10233" y="10053"/>
                  </a:lnTo>
                  <a:lnTo>
                    <a:pt x="10363" y="10027"/>
                  </a:lnTo>
                  <a:lnTo>
                    <a:pt x="10492" y="9950"/>
                  </a:lnTo>
                  <a:lnTo>
                    <a:pt x="10595" y="9872"/>
                  </a:lnTo>
                  <a:lnTo>
                    <a:pt x="10673" y="9769"/>
                  </a:lnTo>
                  <a:lnTo>
                    <a:pt x="10724" y="9665"/>
                  </a:lnTo>
                  <a:lnTo>
                    <a:pt x="10776" y="9536"/>
                  </a:lnTo>
                  <a:lnTo>
                    <a:pt x="10802" y="9381"/>
                  </a:lnTo>
                  <a:lnTo>
                    <a:pt x="10802" y="8813"/>
                  </a:lnTo>
                  <a:lnTo>
                    <a:pt x="10750" y="8658"/>
                  </a:lnTo>
                  <a:lnTo>
                    <a:pt x="10673" y="8554"/>
                  </a:lnTo>
                  <a:lnTo>
                    <a:pt x="10569" y="8477"/>
                  </a:lnTo>
                  <a:lnTo>
                    <a:pt x="10414" y="8451"/>
                  </a:lnTo>
                  <a:lnTo>
                    <a:pt x="10156" y="8451"/>
                  </a:lnTo>
                  <a:lnTo>
                    <a:pt x="10156" y="2921"/>
                  </a:lnTo>
                  <a:lnTo>
                    <a:pt x="10156" y="2817"/>
                  </a:lnTo>
                  <a:lnTo>
                    <a:pt x="10130" y="2740"/>
                  </a:lnTo>
                  <a:lnTo>
                    <a:pt x="10078" y="2662"/>
                  </a:lnTo>
                  <a:lnTo>
                    <a:pt x="10027" y="2585"/>
                  </a:lnTo>
                  <a:lnTo>
                    <a:pt x="9949" y="2533"/>
                  </a:lnTo>
                  <a:lnTo>
                    <a:pt x="9872" y="2482"/>
                  </a:lnTo>
                  <a:lnTo>
                    <a:pt x="9768" y="2456"/>
                  </a:lnTo>
                  <a:lnTo>
                    <a:pt x="6150" y="2456"/>
                  </a:lnTo>
                  <a:lnTo>
                    <a:pt x="6150" y="1086"/>
                  </a:lnTo>
                  <a:lnTo>
                    <a:pt x="6306" y="1009"/>
                  </a:lnTo>
                  <a:lnTo>
                    <a:pt x="6435" y="879"/>
                  </a:lnTo>
                  <a:lnTo>
                    <a:pt x="6512" y="724"/>
                  </a:lnTo>
                  <a:lnTo>
                    <a:pt x="6564" y="543"/>
                  </a:lnTo>
                  <a:lnTo>
                    <a:pt x="6538" y="440"/>
                  </a:lnTo>
                  <a:lnTo>
                    <a:pt x="6512" y="337"/>
                  </a:lnTo>
                  <a:lnTo>
                    <a:pt x="6461" y="233"/>
                  </a:lnTo>
                  <a:lnTo>
                    <a:pt x="6383" y="156"/>
                  </a:lnTo>
                  <a:lnTo>
                    <a:pt x="6306" y="78"/>
                  </a:lnTo>
                  <a:lnTo>
                    <a:pt x="6228" y="27"/>
                  </a:lnTo>
                  <a:lnTo>
                    <a:pt x="6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59" name="Google Shape;415;p40">
              <a:extLst>
                <a:ext uri="{FF2B5EF4-FFF2-40B4-BE49-F238E27FC236}">
                  <a16:creationId xmlns:a16="http://schemas.microsoft.com/office/drawing/2014/main" id="{BB044F4C-728A-D4EB-40DC-142D3FF27F51}"/>
                </a:ext>
              </a:extLst>
            </p:cNvPr>
            <p:cNvSpPr/>
            <p:nvPr/>
          </p:nvSpPr>
          <p:spPr>
            <a:xfrm>
              <a:off x="335647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66" y="0"/>
                  </a:moveTo>
                  <a:lnTo>
                    <a:pt x="414" y="52"/>
                  </a:lnTo>
                  <a:lnTo>
                    <a:pt x="388" y="104"/>
                  </a:lnTo>
                  <a:lnTo>
                    <a:pt x="362" y="155"/>
                  </a:lnTo>
                  <a:lnTo>
                    <a:pt x="362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1" y="310"/>
                  </a:lnTo>
                  <a:lnTo>
                    <a:pt x="1" y="362"/>
                  </a:lnTo>
                  <a:lnTo>
                    <a:pt x="1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07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1" y="775"/>
                  </a:lnTo>
                  <a:lnTo>
                    <a:pt x="1" y="853"/>
                  </a:lnTo>
                  <a:lnTo>
                    <a:pt x="1" y="905"/>
                  </a:lnTo>
                  <a:lnTo>
                    <a:pt x="78" y="956"/>
                  </a:lnTo>
                  <a:lnTo>
                    <a:pt x="156" y="982"/>
                  </a:lnTo>
                  <a:lnTo>
                    <a:pt x="233" y="956"/>
                  </a:lnTo>
                  <a:lnTo>
                    <a:pt x="362" y="879"/>
                  </a:lnTo>
                  <a:lnTo>
                    <a:pt x="362" y="1060"/>
                  </a:lnTo>
                  <a:lnTo>
                    <a:pt x="388" y="1111"/>
                  </a:lnTo>
                  <a:lnTo>
                    <a:pt x="414" y="1163"/>
                  </a:lnTo>
                  <a:lnTo>
                    <a:pt x="466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7" y="1163"/>
                  </a:lnTo>
                  <a:lnTo>
                    <a:pt x="672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28" y="956"/>
                  </a:lnTo>
                  <a:lnTo>
                    <a:pt x="905" y="982"/>
                  </a:lnTo>
                  <a:lnTo>
                    <a:pt x="983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60" y="775"/>
                  </a:lnTo>
                  <a:lnTo>
                    <a:pt x="1034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34" y="465"/>
                  </a:lnTo>
                  <a:lnTo>
                    <a:pt x="1060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08" y="259"/>
                  </a:lnTo>
                  <a:lnTo>
                    <a:pt x="957" y="233"/>
                  </a:lnTo>
                  <a:lnTo>
                    <a:pt x="828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72" y="104"/>
                  </a:lnTo>
                  <a:lnTo>
                    <a:pt x="647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0" name="Google Shape;416;p40">
              <a:extLst>
                <a:ext uri="{FF2B5EF4-FFF2-40B4-BE49-F238E27FC236}">
                  <a16:creationId xmlns:a16="http://schemas.microsoft.com/office/drawing/2014/main" id="{B61094C5-7BD5-6211-B2E2-3D9DEE8D46C5}"/>
                </a:ext>
              </a:extLst>
            </p:cNvPr>
            <p:cNvSpPr/>
            <p:nvPr/>
          </p:nvSpPr>
          <p:spPr>
            <a:xfrm>
              <a:off x="339782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66" y="0"/>
                  </a:moveTo>
                  <a:lnTo>
                    <a:pt x="414" y="52"/>
                  </a:lnTo>
                  <a:lnTo>
                    <a:pt x="388" y="104"/>
                  </a:lnTo>
                  <a:lnTo>
                    <a:pt x="388" y="155"/>
                  </a:lnTo>
                  <a:lnTo>
                    <a:pt x="388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26" y="310"/>
                  </a:lnTo>
                  <a:lnTo>
                    <a:pt x="0" y="362"/>
                  </a:lnTo>
                  <a:lnTo>
                    <a:pt x="0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33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0" y="775"/>
                  </a:lnTo>
                  <a:lnTo>
                    <a:pt x="0" y="853"/>
                  </a:lnTo>
                  <a:lnTo>
                    <a:pt x="26" y="905"/>
                  </a:lnTo>
                  <a:lnTo>
                    <a:pt x="78" y="956"/>
                  </a:lnTo>
                  <a:lnTo>
                    <a:pt x="155" y="982"/>
                  </a:lnTo>
                  <a:lnTo>
                    <a:pt x="233" y="956"/>
                  </a:lnTo>
                  <a:lnTo>
                    <a:pt x="388" y="879"/>
                  </a:lnTo>
                  <a:lnTo>
                    <a:pt x="388" y="1060"/>
                  </a:lnTo>
                  <a:lnTo>
                    <a:pt x="388" y="1111"/>
                  </a:lnTo>
                  <a:lnTo>
                    <a:pt x="414" y="1163"/>
                  </a:lnTo>
                  <a:lnTo>
                    <a:pt x="466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6" y="1163"/>
                  </a:lnTo>
                  <a:lnTo>
                    <a:pt x="672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53" y="956"/>
                  </a:lnTo>
                  <a:lnTo>
                    <a:pt x="931" y="982"/>
                  </a:lnTo>
                  <a:lnTo>
                    <a:pt x="1008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86" y="775"/>
                  </a:lnTo>
                  <a:lnTo>
                    <a:pt x="1060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60" y="465"/>
                  </a:lnTo>
                  <a:lnTo>
                    <a:pt x="1086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08" y="259"/>
                  </a:lnTo>
                  <a:lnTo>
                    <a:pt x="957" y="233"/>
                  </a:lnTo>
                  <a:lnTo>
                    <a:pt x="853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72" y="104"/>
                  </a:lnTo>
                  <a:lnTo>
                    <a:pt x="646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1" name="Google Shape;417;p40">
              <a:extLst>
                <a:ext uri="{FF2B5EF4-FFF2-40B4-BE49-F238E27FC236}">
                  <a16:creationId xmlns:a16="http://schemas.microsoft.com/office/drawing/2014/main" id="{985DD06F-090F-712C-4C9A-24963C6AC795}"/>
                </a:ext>
              </a:extLst>
            </p:cNvPr>
            <p:cNvSpPr/>
            <p:nvPr/>
          </p:nvSpPr>
          <p:spPr>
            <a:xfrm>
              <a:off x="343917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91" y="0"/>
                  </a:moveTo>
                  <a:lnTo>
                    <a:pt x="440" y="52"/>
                  </a:lnTo>
                  <a:lnTo>
                    <a:pt x="388" y="104"/>
                  </a:lnTo>
                  <a:lnTo>
                    <a:pt x="388" y="155"/>
                  </a:lnTo>
                  <a:lnTo>
                    <a:pt x="388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26" y="310"/>
                  </a:lnTo>
                  <a:lnTo>
                    <a:pt x="0" y="362"/>
                  </a:lnTo>
                  <a:lnTo>
                    <a:pt x="0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33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0" y="775"/>
                  </a:lnTo>
                  <a:lnTo>
                    <a:pt x="0" y="853"/>
                  </a:lnTo>
                  <a:lnTo>
                    <a:pt x="26" y="905"/>
                  </a:lnTo>
                  <a:lnTo>
                    <a:pt x="78" y="956"/>
                  </a:lnTo>
                  <a:lnTo>
                    <a:pt x="155" y="982"/>
                  </a:lnTo>
                  <a:lnTo>
                    <a:pt x="233" y="956"/>
                  </a:lnTo>
                  <a:lnTo>
                    <a:pt x="388" y="879"/>
                  </a:lnTo>
                  <a:lnTo>
                    <a:pt x="388" y="1060"/>
                  </a:lnTo>
                  <a:lnTo>
                    <a:pt x="388" y="1111"/>
                  </a:lnTo>
                  <a:lnTo>
                    <a:pt x="440" y="1163"/>
                  </a:lnTo>
                  <a:lnTo>
                    <a:pt x="491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6" y="1163"/>
                  </a:lnTo>
                  <a:lnTo>
                    <a:pt x="698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53" y="956"/>
                  </a:lnTo>
                  <a:lnTo>
                    <a:pt x="931" y="982"/>
                  </a:lnTo>
                  <a:lnTo>
                    <a:pt x="1008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86" y="775"/>
                  </a:lnTo>
                  <a:lnTo>
                    <a:pt x="1060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60" y="465"/>
                  </a:lnTo>
                  <a:lnTo>
                    <a:pt x="1086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34" y="259"/>
                  </a:lnTo>
                  <a:lnTo>
                    <a:pt x="956" y="233"/>
                  </a:lnTo>
                  <a:lnTo>
                    <a:pt x="853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98" y="104"/>
                  </a:lnTo>
                  <a:lnTo>
                    <a:pt x="646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62" name="Google Shape;418;p40">
              <a:extLst>
                <a:ext uri="{FF2B5EF4-FFF2-40B4-BE49-F238E27FC236}">
                  <a16:creationId xmlns:a16="http://schemas.microsoft.com/office/drawing/2014/main" id="{FC0859C6-EF65-C5E6-EA3C-49AF924BA3CA}"/>
                </a:ext>
              </a:extLst>
            </p:cNvPr>
            <p:cNvSpPr/>
            <p:nvPr/>
          </p:nvSpPr>
          <p:spPr>
            <a:xfrm>
              <a:off x="3315775" y="1450125"/>
              <a:ext cx="191250" cy="63975"/>
            </a:xfrm>
            <a:custGeom>
              <a:avLst/>
              <a:gdLst/>
              <a:ahLst/>
              <a:cxnLst/>
              <a:rect l="l" t="t" r="r" b="b"/>
              <a:pathLst>
                <a:path w="7650" h="2559" extrusionOk="0">
                  <a:moveTo>
                    <a:pt x="1267" y="0"/>
                  </a:moveTo>
                  <a:lnTo>
                    <a:pt x="1008" y="26"/>
                  </a:lnTo>
                  <a:lnTo>
                    <a:pt x="776" y="104"/>
                  </a:lnTo>
                  <a:lnTo>
                    <a:pt x="569" y="233"/>
                  </a:lnTo>
                  <a:lnTo>
                    <a:pt x="362" y="388"/>
                  </a:lnTo>
                  <a:lnTo>
                    <a:pt x="207" y="569"/>
                  </a:lnTo>
                  <a:lnTo>
                    <a:pt x="104" y="776"/>
                  </a:lnTo>
                  <a:lnTo>
                    <a:pt x="26" y="1008"/>
                  </a:lnTo>
                  <a:lnTo>
                    <a:pt x="1" y="1267"/>
                  </a:lnTo>
                  <a:lnTo>
                    <a:pt x="26" y="1525"/>
                  </a:lnTo>
                  <a:lnTo>
                    <a:pt x="104" y="1758"/>
                  </a:lnTo>
                  <a:lnTo>
                    <a:pt x="207" y="1990"/>
                  </a:lnTo>
                  <a:lnTo>
                    <a:pt x="362" y="2171"/>
                  </a:lnTo>
                  <a:lnTo>
                    <a:pt x="569" y="2326"/>
                  </a:lnTo>
                  <a:lnTo>
                    <a:pt x="776" y="2455"/>
                  </a:lnTo>
                  <a:lnTo>
                    <a:pt x="1008" y="2533"/>
                  </a:lnTo>
                  <a:lnTo>
                    <a:pt x="1267" y="2559"/>
                  </a:lnTo>
                  <a:lnTo>
                    <a:pt x="6358" y="2559"/>
                  </a:lnTo>
                  <a:lnTo>
                    <a:pt x="6616" y="2533"/>
                  </a:lnTo>
                  <a:lnTo>
                    <a:pt x="6848" y="2455"/>
                  </a:lnTo>
                  <a:lnTo>
                    <a:pt x="7081" y="2326"/>
                  </a:lnTo>
                  <a:lnTo>
                    <a:pt x="7262" y="2171"/>
                  </a:lnTo>
                  <a:lnTo>
                    <a:pt x="7417" y="1990"/>
                  </a:lnTo>
                  <a:lnTo>
                    <a:pt x="7546" y="1758"/>
                  </a:lnTo>
                  <a:lnTo>
                    <a:pt x="7624" y="1525"/>
                  </a:lnTo>
                  <a:lnTo>
                    <a:pt x="7650" y="1267"/>
                  </a:lnTo>
                  <a:lnTo>
                    <a:pt x="7624" y="1008"/>
                  </a:lnTo>
                  <a:lnTo>
                    <a:pt x="7546" y="776"/>
                  </a:lnTo>
                  <a:lnTo>
                    <a:pt x="7417" y="569"/>
                  </a:lnTo>
                  <a:lnTo>
                    <a:pt x="7262" y="388"/>
                  </a:lnTo>
                  <a:lnTo>
                    <a:pt x="7081" y="233"/>
                  </a:lnTo>
                  <a:lnTo>
                    <a:pt x="6848" y="104"/>
                  </a:lnTo>
                  <a:lnTo>
                    <a:pt x="6616" y="26"/>
                  </a:lnTo>
                  <a:lnTo>
                    <a:pt x="6358" y="0"/>
                  </a:lnTo>
                  <a:lnTo>
                    <a:pt x="3437" y="0"/>
                  </a:lnTo>
                  <a:lnTo>
                    <a:pt x="3360" y="26"/>
                  </a:lnTo>
                  <a:lnTo>
                    <a:pt x="3308" y="52"/>
                  </a:lnTo>
                  <a:lnTo>
                    <a:pt x="3282" y="104"/>
                  </a:lnTo>
                  <a:lnTo>
                    <a:pt x="3282" y="155"/>
                  </a:lnTo>
                  <a:lnTo>
                    <a:pt x="3282" y="233"/>
                  </a:lnTo>
                  <a:lnTo>
                    <a:pt x="3308" y="285"/>
                  </a:lnTo>
                  <a:lnTo>
                    <a:pt x="3360" y="310"/>
                  </a:lnTo>
                  <a:lnTo>
                    <a:pt x="6358" y="310"/>
                  </a:lnTo>
                  <a:lnTo>
                    <a:pt x="6564" y="336"/>
                  </a:lnTo>
                  <a:lnTo>
                    <a:pt x="6745" y="388"/>
                  </a:lnTo>
                  <a:lnTo>
                    <a:pt x="6900" y="491"/>
                  </a:lnTo>
                  <a:lnTo>
                    <a:pt x="7029" y="595"/>
                  </a:lnTo>
                  <a:lnTo>
                    <a:pt x="7159" y="750"/>
                  </a:lnTo>
                  <a:lnTo>
                    <a:pt x="7236" y="905"/>
                  </a:lnTo>
                  <a:lnTo>
                    <a:pt x="7314" y="1086"/>
                  </a:lnTo>
                  <a:lnTo>
                    <a:pt x="7314" y="1267"/>
                  </a:lnTo>
                  <a:lnTo>
                    <a:pt x="7314" y="1473"/>
                  </a:lnTo>
                  <a:lnTo>
                    <a:pt x="7236" y="1654"/>
                  </a:lnTo>
                  <a:lnTo>
                    <a:pt x="7159" y="1809"/>
                  </a:lnTo>
                  <a:lnTo>
                    <a:pt x="7029" y="1938"/>
                  </a:lnTo>
                  <a:lnTo>
                    <a:pt x="6900" y="2068"/>
                  </a:lnTo>
                  <a:lnTo>
                    <a:pt x="6745" y="2145"/>
                  </a:lnTo>
                  <a:lnTo>
                    <a:pt x="6564" y="2223"/>
                  </a:lnTo>
                  <a:lnTo>
                    <a:pt x="1086" y="2223"/>
                  </a:lnTo>
                  <a:lnTo>
                    <a:pt x="905" y="2145"/>
                  </a:lnTo>
                  <a:lnTo>
                    <a:pt x="750" y="2068"/>
                  </a:lnTo>
                  <a:lnTo>
                    <a:pt x="595" y="1938"/>
                  </a:lnTo>
                  <a:lnTo>
                    <a:pt x="492" y="1809"/>
                  </a:lnTo>
                  <a:lnTo>
                    <a:pt x="388" y="1654"/>
                  </a:lnTo>
                  <a:lnTo>
                    <a:pt x="337" y="1473"/>
                  </a:lnTo>
                  <a:lnTo>
                    <a:pt x="311" y="1267"/>
                  </a:lnTo>
                  <a:lnTo>
                    <a:pt x="337" y="1086"/>
                  </a:lnTo>
                  <a:lnTo>
                    <a:pt x="388" y="905"/>
                  </a:lnTo>
                  <a:lnTo>
                    <a:pt x="492" y="750"/>
                  </a:lnTo>
                  <a:lnTo>
                    <a:pt x="595" y="595"/>
                  </a:lnTo>
                  <a:lnTo>
                    <a:pt x="750" y="491"/>
                  </a:lnTo>
                  <a:lnTo>
                    <a:pt x="905" y="388"/>
                  </a:lnTo>
                  <a:lnTo>
                    <a:pt x="1086" y="336"/>
                  </a:lnTo>
                  <a:lnTo>
                    <a:pt x="1267" y="310"/>
                  </a:lnTo>
                  <a:lnTo>
                    <a:pt x="2791" y="310"/>
                  </a:lnTo>
                  <a:lnTo>
                    <a:pt x="2843" y="285"/>
                  </a:lnTo>
                  <a:lnTo>
                    <a:pt x="2895" y="233"/>
                  </a:lnTo>
                  <a:lnTo>
                    <a:pt x="2895" y="155"/>
                  </a:lnTo>
                  <a:lnTo>
                    <a:pt x="2895" y="104"/>
                  </a:lnTo>
                  <a:lnTo>
                    <a:pt x="2843" y="52"/>
                  </a:lnTo>
                  <a:lnTo>
                    <a:pt x="2791" y="26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Google Shape;419;p40">
            <a:extLst>
              <a:ext uri="{FF2B5EF4-FFF2-40B4-BE49-F238E27FC236}">
                <a16:creationId xmlns:a16="http://schemas.microsoft.com/office/drawing/2014/main" id="{48315678-18C0-A3FE-1AD9-B94167072AE5}"/>
              </a:ext>
            </a:extLst>
          </p:cNvPr>
          <p:cNvGrpSpPr/>
          <p:nvPr/>
        </p:nvGrpSpPr>
        <p:grpSpPr>
          <a:xfrm>
            <a:off x="1010490" y="2833374"/>
            <a:ext cx="197939" cy="289251"/>
            <a:chOff x="4099400" y="1333850"/>
            <a:chExt cx="184800" cy="270050"/>
          </a:xfrm>
        </p:grpSpPr>
        <p:sp>
          <p:nvSpPr>
            <p:cNvPr id="448" name="Google Shape;420;p40">
              <a:extLst>
                <a:ext uri="{FF2B5EF4-FFF2-40B4-BE49-F238E27FC236}">
                  <a16:creationId xmlns:a16="http://schemas.microsoft.com/office/drawing/2014/main" id="{68AFF511-09F1-8DCB-164A-AF9EDCE3B73B}"/>
                </a:ext>
              </a:extLst>
            </p:cNvPr>
            <p:cNvSpPr/>
            <p:nvPr/>
          </p:nvSpPr>
          <p:spPr>
            <a:xfrm>
              <a:off x="4176925" y="1558000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698" y="337"/>
                  </a:moveTo>
                  <a:lnTo>
                    <a:pt x="802" y="414"/>
                  </a:lnTo>
                  <a:lnTo>
                    <a:pt x="853" y="492"/>
                  </a:lnTo>
                  <a:lnTo>
                    <a:pt x="879" y="595"/>
                  </a:lnTo>
                  <a:lnTo>
                    <a:pt x="853" y="724"/>
                  </a:lnTo>
                  <a:lnTo>
                    <a:pt x="802" y="802"/>
                  </a:lnTo>
                  <a:lnTo>
                    <a:pt x="698" y="854"/>
                  </a:lnTo>
                  <a:lnTo>
                    <a:pt x="595" y="879"/>
                  </a:lnTo>
                  <a:lnTo>
                    <a:pt x="492" y="854"/>
                  </a:lnTo>
                  <a:lnTo>
                    <a:pt x="414" y="802"/>
                  </a:lnTo>
                  <a:lnTo>
                    <a:pt x="337" y="724"/>
                  </a:lnTo>
                  <a:lnTo>
                    <a:pt x="311" y="595"/>
                  </a:lnTo>
                  <a:lnTo>
                    <a:pt x="337" y="492"/>
                  </a:lnTo>
                  <a:lnTo>
                    <a:pt x="414" y="414"/>
                  </a:lnTo>
                  <a:lnTo>
                    <a:pt x="492" y="337"/>
                  </a:lnTo>
                  <a:close/>
                  <a:moveTo>
                    <a:pt x="595" y="1"/>
                  </a:moveTo>
                  <a:lnTo>
                    <a:pt x="492" y="27"/>
                  </a:lnTo>
                  <a:lnTo>
                    <a:pt x="362" y="53"/>
                  </a:lnTo>
                  <a:lnTo>
                    <a:pt x="259" y="104"/>
                  </a:lnTo>
                  <a:lnTo>
                    <a:pt x="182" y="182"/>
                  </a:lnTo>
                  <a:lnTo>
                    <a:pt x="104" y="285"/>
                  </a:lnTo>
                  <a:lnTo>
                    <a:pt x="52" y="363"/>
                  </a:lnTo>
                  <a:lnTo>
                    <a:pt x="27" y="492"/>
                  </a:lnTo>
                  <a:lnTo>
                    <a:pt x="1" y="595"/>
                  </a:lnTo>
                  <a:lnTo>
                    <a:pt x="27" y="724"/>
                  </a:lnTo>
                  <a:lnTo>
                    <a:pt x="52" y="828"/>
                  </a:lnTo>
                  <a:lnTo>
                    <a:pt x="104" y="931"/>
                  </a:lnTo>
                  <a:lnTo>
                    <a:pt x="182" y="1034"/>
                  </a:lnTo>
                  <a:lnTo>
                    <a:pt x="259" y="1086"/>
                  </a:lnTo>
                  <a:lnTo>
                    <a:pt x="362" y="1164"/>
                  </a:lnTo>
                  <a:lnTo>
                    <a:pt x="492" y="1190"/>
                  </a:lnTo>
                  <a:lnTo>
                    <a:pt x="724" y="1190"/>
                  </a:lnTo>
                  <a:lnTo>
                    <a:pt x="828" y="1164"/>
                  </a:lnTo>
                  <a:lnTo>
                    <a:pt x="931" y="1086"/>
                  </a:lnTo>
                  <a:lnTo>
                    <a:pt x="1009" y="1034"/>
                  </a:lnTo>
                  <a:lnTo>
                    <a:pt x="1086" y="931"/>
                  </a:lnTo>
                  <a:lnTo>
                    <a:pt x="1138" y="828"/>
                  </a:lnTo>
                  <a:lnTo>
                    <a:pt x="1189" y="724"/>
                  </a:lnTo>
                  <a:lnTo>
                    <a:pt x="1189" y="595"/>
                  </a:lnTo>
                  <a:lnTo>
                    <a:pt x="1189" y="492"/>
                  </a:lnTo>
                  <a:lnTo>
                    <a:pt x="1138" y="363"/>
                  </a:lnTo>
                  <a:lnTo>
                    <a:pt x="1086" y="285"/>
                  </a:lnTo>
                  <a:lnTo>
                    <a:pt x="1009" y="182"/>
                  </a:lnTo>
                  <a:lnTo>
                    <a:pt x="931" y="104"/>
                  </a:lnTo>
                  <a:lnTo>
                    <a:pt x="828" y="53"/>
                  </a:lnTo>
                  <a:lnTo>
                    <a:pt x="724" y="27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49" name="Google Shape;421;p40">
              <a:extLst>
                <a:ext uri="{FF2B5EF4-FFF2-40B4-BE49-F238E27FC236}">
                  <a16:creationId xmlns:a16="http://schemas.microsoft.com/office/drawing/2014/main" id="{2B7C5A9E-6923-71EA-2FE6-8662CEB7DAC3}"/>
                </a:ext>
              </a:extLst>
            </p:cNvPr>
            <p:cNvSpPr/>
            <p:nvPr/>
          </p:nvSpPr>
          <p:spPr>
            <a:xfrm>
              <a:off x="4160775" y="1350000"/>
              <a:ext cx="62700" cy="7775"/>
            </a:xfrm>
            <a:custGeom>
              <a:avLst/>
              <a:gdLst/>
              <a:ahLst/>
              <a:cxnLst/>
              <a:rect l="l" t="t" r="r" b="b"/>
              <a:pathLst>
                <a:path w="2508" h="311" extrusionOk="0">
                  <a:moveTo>
                    <a:pt x="78" y="0"/>
                  </a:moveTo>
                  <a:lnTo>
                    <a:pt x="27" y="52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27" y="258"/>
                  </a:lnTo>
                  <a:lnTo>
                    <a:pt x="78" y="310"/>
                  </a:lnTo>
                  <a:lnTo>
                    <a:pt x="2404" y="310"/>
                  </a:lnTo>
                  <a:lnTo>
                    <a:pt x="2456" y="258"/>
                  </a:lnTo>
                  <a:lnTo>
                    <a:pt x="2481" y="207"/>
                  </a:lnTo>
                  <a:lnTo>
                    <a:pt x="2507" y="155"/>
                  </a:lnTo>
                  <a:lnTo>
                    <a:pt x="2481" y="78"/>
                  </a:lnTo>
                  <a:lnTo>
                    <a:pt x="2456" y="52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0" name="Google Shape;422;p40">
              <a:extLst>
                <a:ext uri="{FF2B5EF4-FFF2-40B4-BE49-F238E27FC236}">
                  <a16:creationId xmlns:a16="http://schemas.microsoft.com/office/drawing/2014/main" id="{D8850CC0-CE6E-C7D2-2F92-9D331E1B17EF}"/>
                </a:ext>
              </a:extLst>
            </p:cNvPr>
            <p:cNvSpPr/>
            <p:nvPr/>
          </p:nvSpPr>
          <p:spPr>
            <a:xfrm>
              <a:off x="4099400" y="1333850"/>
              <a:ext cx="184800" cy="138900"/>
            </a:xfrm>
            <a:custGeom>
              <a:avLst/>
              <a:gdLst/>
              <a:ahLst/>
              <a:cxnLst/>
              <a:rect l="l" t="t" r="r" b="b"/>
              <a:pathLst>
                <a:path w="7392" h="5556" extrusionOk="0">
                  <a:moveTo>
                    <a:pt x="388" y="0"/>
                  </a:moveTo>
                  <a:lnTo>
                    <a:pt x="285" y="26"/>
                  </a:lnTo>
                  <a:lnTo>
                    <a:pt x="208" y="78"/>
                  </a:lnTo>
                  <a:lnTo>
                    <a:pt x="130" y="129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88"/>
                  </a:lnTo>
                  <a:lnTo>
                    <a:pt x="1" y="465"/>
                  </a:lnTo>
                  <a:lnTo>
                    <a:pt x="1" y="2455"/>
                  </a:lnTo>
                  <a:lnTo>
                    <a:pt x="1" y="2532"/>
                  </a:lnTo>
                  <a:lnTo>
                    <a:pt x="52" y="2558"/>
                  </a:lnTo>
                  <a:lnTo>
                    <a:pt x="104" y="2610"/>
                  </a:lnTo>
                  <a:lnTo>
                    <a:pt x="208" y="2610"/>
                  </a:lnTo>
                  <a:lnTo>
                    <a:pt x="259" y="2558"/>
                  </a:lnTo>
                  <a:lnTo>
                    <a:pt x="311" y="2532"/>
                  </a:lnTo>
                  <a:lnTo>
                    <a:pt x="311" y="2455"/>
                  </a:lnTo>
                  <a:lnTo>
                    <a:pt x="311" y="465"/>
                  </a:lnTo>
                  <a:lnTo>
                    <a:pt x="337" y="413"/>
                  </a:lnTo>
                  <a:lnTo>
                    <a:pt x="363" y="362"/>
                  </a:lnTo>
                  <a:lnTo>
                    <a:pt x="414" y="336"/>
                  </a:lnTo>
                  <a:lnTo>
                    <a:pt x="466" y="310"/>
                  </a:lnTo>
                  <a:lnTo>
                    <a:pt x="6926" y="310"/>
                  </a:lnTo>
                  <a:lnTo>
                    <a:pt x="6978" y="336"/>
                  </a:lnTo>
                  <a:lnTo>
                    <a:pt x="7030" y="362"/>
                  </a:lnTo>
                  <a:lnTo>
                    <a:pt x="7081" y="413"/>
                  </a:lnTo>
                  <a:lnTo>
                    <a:pt x="7081" y="465"/>
                  </a:lnTo>
                  <a:lnTo>
                    <a:pt x="7081" y="5401"/>
                  </a:lnTo>
                  <a:lnTo>
                    <a:pt x="7107" y="5478"/>
                  </a:lnTo>
                  <a:lnTo>
                    <a:pt x="7133" y="5530"/>
                  </a:lnTo>
                  <a:lnTo>
                    <a:pt x="7185" y="5556"/>
                  </a:lnTo>
                  <a:lnTo>
                    <a:pt x="7314" y="5556"/>
                  </a:lnTo>
                  <a:lnTo>
                    <a:pt x="7340" y="5530"/>
                  </a:lnTo>
                  <a:lnTo>
                    <a:pt x="7391" y="5478"/>
                  </a:lnTo>
                  <a:lnTo>
                    <a:pt x="7391" y="5401"/>
                  </a:lnTo>
                  <a:lnTo>
                    <a:pt x="7391" y="465"/>
                  </a:lnTo>
                  <a:lnTo>
                    <a:pt x="7391" y="388"/>
                  </a:lnTo>
                  <a:lnTo>
                    <a:pt x="7365" y="284"/>
                  </a:lnTo>
                  <a:lnTo>
                    <a:pt x="7314" y="207"/>
                  </a:lnTo>
                  <a:lnTo>
                    <a:pt x="7262" y="129"/>
                  </a:lnTo>
                  <a:lnTo>
                    <a:pt x="7185" y="78"/>
                  </a:lnTo>
                  <a:lnTo>
                    <a:pt x="7107" y="26"/>
                  </a:lnTo>
                  <a:lnTo>
                    <a:pt x="7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1" name="Google Shape;423;p40">
              <a:extLst>
                <a:ext uri="{FF2B5EF4-FFF2-40B4-BE49-F238E27FC236}">
                  <a16:creationId xmlns:a16="http://schemas.microsoft.com/office/drawing/2014/main" id="{AA59E8AF-4FCB-8FF9-80CA-3C3716C7F044}"/>
                </a:ext>
              </a:extLst>
            </p:cNvPr>
            <p:cNvSpPr/>
            <p:nvPr/>
          </p:nvSpPr>
          <p:spPr>
            <a:xfrm>
              <a:off x="4099400" y="1408775"/>
              <a:ext cx="184800" cy="195125"/>
            </a:xfrm>
            <a:custGeom>
              <a:avLst/>
              <a:gdLst/>
              <a:ahLst/>
              <a:cxnLst/>
              <a:rect l="l" t="t" r="r" b="b"/>
              <a:pathLst>
                <a:path w="7392" h="7805" extrusionOk="0">
                  <a:moveTo>
                    <a:pt x="104" y="1"/>
                  </a:moveTo>
                  <a:lnTo>
                    <a:pt x="52" y="26"/>
                  </a:lnTo>
                  <a:lnTo>
                    <a:pt x="1" y="78"/>
                  </a:lnTo>
                  <a:lnTo>
                    <a:pt x="1" y="156"/>
                  </a:lnTo>
                  <a:lnTo>
                    <a:pt x="1" y="7314"/>
                  </a:lnTo>
                  <a:lnTo>
                    <a:pt x="1" y="7417"/>
                  </a:lnTo>
                  <a:lnTo>
                    <a:pt x="27" y="7494"/>
                  </a:lnTo>
                  <a:lnTo>
                    <a:pt x="78" y="7572"/>
                  </a:lnTo>
                  <a:lnTo>
                    <a:pt x="130" y="7649"/>
                  </a:lnTo>
                  <a:lnTo>
                    <a:pt x="208" y="7701"/>
                  </a:lnTo>
                  <a:lnTo>
                    <a:pt x="285" y="7753"/>
                  </a:lnTo>
                  <a:lnTo>
                    <a:pt x="388" y="7779"/>
                  </a:lnTo>
                  <a:lnTo>
                    <a:pt x="466" y="7805"/>
                  </a:lnTo>
                  <a:lnTo>
                    <a:pt x="6926" y="7805"/>
                  </a:lnTo>
                  <a:lnTo>
                    <a:pt x="7030" y="7779"/>
                  </a:lnTo>
                  <a:lnTo>
                    <a:pt x="7107" y="7753"/>
                  </a:lnTo>
                  <a:lnTo>
                    <a:pt x="7185" y="7701"/>
                  </a:lnTo>
                  <a:lnTo>
                    <a:pt x="7262" y="7649"/>
                  </a:lnTo>
                  <a:lnTo>
                    <a:pt x="7314" y="7572"/>
                  </a:lnTo>
                  <a:lnTo>
                    <a:pt x="7365" y="7494"/>
                  </a:lnTo>
                  <a:lnTo>
                    <a:pt x="7391" y="7417"/>
                  </a:lnTo>
                  <a:lnTo>
                    <a:pt x="7391" y="7314"/>
                  </a:lnTo>
                  <a:lnTo>
                    <a:pt x="7391" y="3101"/>
                  </a:lnTo>
                  <a:lnTo>
                    <a:pt x="7391" y="3050"/>
                  </a:lnTo>
                  <a:lnTo>
                    <a:pt x="7340" y="2998"/>
                  </a:lnTo>
                  <a:lnTo>
                    <a:pt x="7314" y="2946"/>
                  </a:lnTo>
                  <a:lnTo>
                    <a:pt x="7185" y="2946"/>
                  </a:lnTo>
                  <a:lnTo>
                    <a:pt x="7133" y="2998"/>
                  </a:lnTo>
                  <a:lnTo>
                    <a:pt x="7107" y="3050"/>
                  </a:lnTo>
                  <a:lnTo>
                    <a:pt x="7081" y="3101"/>
                  </a:lnTo>
                  <a:lnTo>
                    <a:pt x="7081" y="5350"/>
                  </a:lnTo>
                  <a:lnTo>
                    <a:pt x="2766" y="5350"/>
                  </a:lnTo>
                  <a:lnTo>
                    <a:pt x="2714" y="5375"/>
                  </a:lnTo>
                  <a:lnTo>
                    <a:pt x="2662" y="5401"/>
                  </a:lnTo>
                  <a:lnTo>
                    <a:pt x="2637" y="5453"/>
                  </a:lnTo>
                  <a:lnTo>
                    <a:pt x="2611" y="5505"/>
                  </a:lnTo>
                  <a:lnTo>
                    <a:pt x="2637" y="5582"/>
                  </a:lnTo>
                  <a:lnTo>
                    <a:pt x="2662" y="5634"/>
                  </a:lnTo>
                  <a:lnTo>
                    <a:pt x="2714" y="5660"/>
                  </a:lnTo>
                  <a:lnTo>
                    <a:pt x="7081" y="5660"/>
                  </a:lnTo>
                  <a:lnTo>
                    <a:pt x="7081" y="7314"/>
                  </a:lnTo>
                  <a:lnTo>
                    <a:pt x="7081" y="7391"/>
                  </a:lnTo>
                  <a:lnTo>
                    <a:pt x="7030" y="7443"/>
                  </a:lnTo>
                  <a:lnTo>
                    <a:pt x="6978" y="7469"/>
                  </a:lnTo>
                  <a:lnTo>
                    <a:pt x="414" y="7469"/>
                  </a:lnTo>
                  <a:lnTo>
                    <a:pt x="363" y="7443"/>
                  </a:lnTo>
                  <a:lnTo>
                    <a:pt x="337" y="7391"/>
                  </a:lnTo>
                  <a:lnTo>
                    <a:pt x="311" y="7314"/>
                  </a:lnTo>
                  <a:lnTo>
                    <a:pt x="311" y="5660"/>
                  </a:lnTo>
                  <a:lnTo>
                    <a:pt x="2146" y="5660"/>
                  </a:lnTo>
                  <a:lnTo>
                    <a:pt x="2197" y="5634"/>
                  </a:lnTo>
                  <a:lnTo>
                    <a:pt x="2223" y="5582"/>
                  </a:lnTo>
                  <a:lnTo>
                    <a:pt x="2249" y="5505"/>
                  </a:lnTo>
                  <a:lnTo>
                    <a:pt x="2223" y="5453"/>
                  </a:lnTo>
                  <a:lnTo>
                    <a:pt x="2197" y="5401"/>
                  </a:lnTo>
                  <a:lnTo>
                    <a:pt x="2146" y="5375"/>
                  </a:lnTo>
                  <a:lnTo>
                    <a:pt x="2094" y="5350"/>
                  </a:lnTo>
                  <a:lnTo>
                    <a:pt x="311" y="5350"/>
                  </a:lnTo>
                  <a:lnTo>
                    <a:pt x="311" y="156"/>
                  </a:lnTo>
                  <a:lnTo>
                    <a:pt x="311" y="78"/>
                  </a:lnTo>
                  <a:lnTo>
                    <a:pt x="259" y="26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2" name="Google Shape;424;p40">
              <a:extLst>
                <a:ext uri="{FF2B5EF4-FFF2-40B4-BE49-F238E27FC236}">
                  <a16:creationId xmlns:a16="http://schemas.microsoft.com/office/drawing/2014/main" id="{F55FDEC5-AD42-325D-56DF-0792A6EE1FBA}"/>
                </a:ext>
              </a:extLst>
            </p:cNvPr>
            <p:cNvSpPr/>
            <p:nvPr/>
          </p:nvSpPr>
          <p:spPr>
            <a:xfrm>
              <a:off x="4133650" y="1371300"/>
              <a:ext cx="116300" cy="157650"/>
            </a:xfrm>
            <a:custGeom>
              <a:avLst/>
              <a:gdLst/>
              <a:ahLst/>
              <a:cxnLst/>
              <a:rect l="l" t="t" r="r" b="b"/>
              <a:pathLst>
                <a:path w="4652" h="6306" extrusionOk="0">
                  <a:moveTo>
                    <a:pt x="2326" y="311"/>
                  </a:moveTo>
                  <a:lnTo>
                    <a:pt x="2533" y="337"/>
                  </a:lnTo>
                  <a:lnTo>
                    <a:pt x="2740" y="363"/>
                  </a:lnTo>
                  <a:lnTo>
                    <a:pt x="2920" y="414"/>
                  </a:lnTo>
                  <a:lnTo>
                    <a:pt x="3101" y="492"/>
                  </a:lnTo>
                  <a:lnTo>
                    <a:pt x="3282" y="569"/>
                  </a:lnTo>
                  <a:lnTo>
                    <a:pt x="3463" y="673"/>
                  </a:lnTo>
                  <a:lnTo>
                    <a:pt x="3618" y="776"/>
                  </a:lnTo>
                  <a:lnTo>
                    <a:pt x="3747" y="905"/>
                  </a:lnTo>
                  <a:lnTo>
                    <a:pt x="3877" y="1060"/>
                  </a:lnTo>
                  <a:lnTo>
                    <a:pt x="4006" y="1215"/>
                  </a:lnTo>
                  <a:lnTo>
                    <a:pt x="4109" y="1370"/>
                  </a:lnTo>
                  <a:lnTo>
                    <a:pt x="4187" y="1551"/>
                  </a:lnTo>
                  <a:lnTo>
                    <a:pt x="4238" y="1732"/>
                  </a:lnTo>
                  <a:lnTo>
                    <a:pt x="4290" y="1939"/>
                  </a:lnTo>
                  <a:lnTo>
                    <a:pt x="4342" y="2120"/>
                  </a:lnTo>
                  <a:lnTo>
                    <a:pt x="4342" y="2326"/>
                  </a:lnTo>
                  <a:lnTo>
                    <a:pt x="4342" y="3980"/>
                  </a:lnTo>
                  <a:lnTo>
                    <a:pt x="4342" y="4187"/>
                  </a:lnTo>
                  <a:lnTo>
                    <a:pt x="4290" y="4394"/>
                  </a:lnTo>
                  <a:lnTo>
                    <a:pt x="4238" y="4575"/>
                  </a:lnTo>
                  <a:lnTo>
                    <a:pt x="4187" y="4756"/>
                  </a:lnTo>
                  <a:lnTo>
                    <a:pt x="4109" y="4936"/>
                  </a:lnTo>
                  <a:lnTo>
                    <a:pt x="4006" y="5091"/>
                  </a:lnTo>
                  <a:lnTo>
                    <a:pt x="3877" y="5247"/>
                  </a:lnTo>
                  <a:lnTo>
                    <a:pt x="3747" y="5402"/>
                  </a:lnTo>
                  <a:lnTo>
                    <a:pt x="3618" y="5531"/>
                  </a:lnTo>
                  <a:lnTo>
                    <a:pt x="3463" y="5634"/>
                  </a:lnTo>
                  <a:lnTo>
                    <a:pt x="3282" y="5737"/>
                  </a:lnTo>
                  <a:lnTo>
                    <a:pt x="3101" y="5841"/>
                  </a:lnTo>
                  <a:lnTo>
                    <a:pt x="2920" y="5893"/>
                  </a:lnTo>
                  <a:lnTo>
                    <a:pt x="2740" y="5944"/>
                  </a:lnTo>
                  <a:lnTo>
                    <a:pt x="2533" y="5970"/>
                  </a:lnTo>
                  <a:lnTo>
                    <a:pt x="2326" y="5996"/>
                  </a:lnTo>
                  <a:lnTo>
                    <a:pt x="2119" y="5970"/>
                  </a:lnTo>
                  <a:lnTo>
                    <a:pt x="1913" y="5944"/>
                  </a:lnTo>
                  <a:lnTo>
                    <a:pt x="1732" y="5893"/>
                  </a:lnTo>
                  <a:lnTo>
                    <a:pt x="1551" y="5841"/>
                  </a:lnTo>
                  <a:lnTo>
                    <a:pt x="1370" y="5737"/>
                  </a:lnTo>
                  <a:lnTo>
                    <a:pt x="1215" y="5634"/>
                  </a:lnTo>
                  <a:lnTo>
                    <a:pt x="1060" y="5531"/>
                  </a:lnTo>
                  <a:lnTo>
                    <a:pt x="905" y="5402"/>
                  </a:lnTo>
                  <a:lnTo>
                    <a:pt x="776" y="5247"/>
                  </a:lnTo>
                  <a:lnTo>
                    <a:pt x="672" y="5091"/>
                  </a:lnTo>
                  <a:lnTo>
                    <a:pt x="569" y="4936"/>
                  </a:lnTo>
                  <a:lnTo>
                    <a:pt x="465" y="4756"/>
                  </a:lnTo>
                  <a:lnTo>
                    <a:pt x="414" y="4575"/>
                  </a:lnTo>
                  <a:lnTo>
                    <a:pt x="362" y="4394"/>
                  </a:lnTo>
                  <a:lnTo>
                    <a:pt x="336" y="4187"/>
                  </a:lnTo>
                  <a:lnTo>
                    <a:pt x="310" y="3980"/>
                  </a:lnTo>
                  <a:lnTo>
                    <a:pt x="310" y="2326"/>
                  </a:lnTo>
                  <a:lnTo>
                    <a:pt x="336" y="2120"/>
                  </a:lnTo>
                  <a:lnTo>
                    <a:pt x="362" y="1939"/>
                  </a:lnTo>
                  <a:lnTo>
                    <a:pt x="414" y="1732"/>
                  </a:lnTo>
                  <a:lnTo>
                    <a:pt x="465" y="1551"/>
                  </a:lnTo>
                  <a:lnTo>
                    <a:pt x="569" y="1370"/>
                  </a:lnTo>
                  <a:lnTo>
                    <a:pt x="672" y="1215"/>
                  </a:lnTo>
                  <a:lnTo>
                    <a:pt x="776" y="1060"/>
                  </a:lnTo>
                  <a:lnTo>
                    <a:pt x="905" y="905"/>
                  </a:lnTo>
                  <a:lnTo>
                    <a:pt x="1060" y="776"/>
                  </a:lnTo>
                  <a:lnTo>
                    <a:pt x="1215" y="673"/>
                  </a:lnTo>
                  <a:lnTo>
                    <a:pt x="1370" y="569"/>
                  </a:lnTo>
                  <a:lnTo>
                    <a:pt x="1551" y="492"/>
                  </a:lnTo>
                  <a:lnTo>
                    <a:pt x="1732" y="414"/>
                  </a:lnTo>
                  <a:lnTo>
                    <a:pt x="1913" y="363"/>
                  </a:lnTo>
                  <a:lnTo>
                    <a:pt x="2119" y="337"/>
                  </a:lnTo>
                  <a:lnTo>
                    <a:pt x="2326" y="311"/>
                  </a:lnTo>
                  <a:close/>
                  <a:moveTo>
                    <a:pt x="2326" y="1"/>
                  </a:moveTo>
                  <a:lnTo>
                    <a:pt x="2093" y="27"/>
                  </a:lnTo>
                  <a:lnTo>
                    <a:pt x="1861" y="52"/>
                  </a:lnTo>
                  <a:lnTo>
                    <a:pt x="1628" y="104"/>
                  </a:lnTo>
                  <a:lnTo>
                    <a:pt x="1422" y="182"/>
                  </a:lnTo>
                  <a:lnTo>
                    <a:pt x="1215" y="285"/>
                  </a:lnTo>
                  <a:lnTo>
                    <a:pt x="1034" y="414"/>
                  </a:lnTo>
                  <a:lnTo>
                    <a:pt x="853" y="543"/>
                  </a:lnTo>
                  <a:lnTo>
                    <a:pt x="672" y="698"/>
                  </a:lnTo>
                  <a:lnTo>
                    <a:pt x="543" y="854"/>
                  </a:lnTo>
                  <a:lnTo>
                    <a:pt x="388" y="1034"/>
                  </a:lnTo>
                  <a:lnTo>
                    <a:pt x="285" y="1215"/>
                  </a:lnTo>
                  <a:lnTo>
                    <a:pt x="181" y="1422"/>
                  </a:lnTo>
                  <a:lnTo>
                    <a:pt x="104" y="1629"/>
                  </a:lnTo>
                  <a:lnTo>
                    <a:pt x="52" y="1861"/>
                  </a:lnTo>
                  <a:lnTo>
                    <a:pt x="26" y="2094"/>
                  </a:lnTo>
                  <a:lnTo>
                    <a:pt x="0" y="2326"/>
                  </a:lnTo>
                  <a:lnTo>
                    <a:pt x="0" y="3980"/>
                  </a:lnTo>
                  <a:lnTo>
                    <a:pt x="26" y="4213"/>
                  </a:lnTo>
                  <a:lnTo>
                    <a:pt x="52" y="4445"/>
                  </a:lnTo>
                  <a:lnTo>
                    <a:pt x="104" y="4678"/>
                  </a:lnTo>
                  <a:lnTo>
                    <a:pt x="181" y="4885"/>
                  </a:lnTo>
                  <a:lnTo>
                    <a:pt x="285" y="5091"/>
                  </a:lnTo>
                  <a:lnTo>
                    <a:pt x="388" y="5272"/>
                  </a:lnTo>
                  <a:lnTo>
                    <a:pt x="543" y="5453"/>
                  </a:lnTo>
                  <a:lnTo>
                    <a:pt x="672" y="5634"/>
                  </a:lnTo>
                  <a:lnTo>
                    <a:pt x="853" y="5763"/>
                  </a:lnTo>
                  <a:lnTo>
                    <a:pt x="1034" y="5918"/>
                  </a:lnTo>
                  <a:lnTo>
                    <a:pt x="1215" y="6022"/>
                  </a:lnTo>
                  <a:lnTo>
                    <a:pt x="1422" y="6125"/>
                  </a:lnTo>
                  <a:lnTo>
                    <a:pt x="1628" y="6203"/>
                  </a:lnTo>
                  <a:lnTo>
                    <a:pt x="1861" y="6254"/>
                  </a:lnTo>
                  <a:lnTo>
                    <a:pt x="2093" y="6280"/>
                  </a:lnTo>
                  <a:lnTo>
                    <a:pt x="2326" y="6306"/>
                  </a:lnTo>
                  <a:lnTo>
                    <a:pt x="2559" y="6280"/>
                  </a:lnTo>
                  <a:lnTo>
                    <a:pt x="2791" y="6254"/>
                  </a:lnTo>
                  <a:lnTo>
                    <a:pt x="3024" y="6203"/>
                  </a:lnTo>
                  <a:lnTo>
                    <a:pt x="3230" y="6125"/>
                  </a:lnTo>
                  <a:lnTo>
                    <a:pt x="3437" y="6022"/>
                  </a:lnTo>
                  <a:lnTo>
                    <a:pt x="3618" y="5918"/>
                  </a:lnTo>
                  <a:lnTo>
                    <a:pt x="3799" y="5763"/>
                  </a:lnTo>
                  <a:lnTo>
                    <a:pt x="3980" y="5634"/>
                  </a:lnTo>
                  <a:lnTo>
                    <a:pt x="4135" y="5453"/>
                  </a:lnTo>
                  <a:lnTo>
                    <a:pt x="4264" y="5272"/>
                  </a:lnTo>
                  <a:lnTo>
                    <a:pt x="4367" y="5091"/>
                  </a:lnTo>
                  <a:lnTo>
                    <a:pt x="4471" y="4885"/>
                  </a:lnTo>
                  <a:lnTo>
                    <a:pt x="4548" y="4678"/>
                  </a:lnTo>
                  <a:lnTo>
                    <a:pt x="4600" y="4445"/>
                  </a:lnTo>
                  <a:lnTo>
                    <a:pt x="4652" y="4213"/>
                  </a:lnTo>
                  <a:lnTo>
                    <a:pt x="4652" y="3980"/>
                  </a:lnTo>
                  <a:lnTo>
                    <a:pt x="4652" y="2326"/>
                  </a:lnTo>
                  <a:lnTo>
                    <a:pt x="4652" y="2094"/>
                  </a:lnTo>
                  <a:lnTo>
                    <a:pt x="4600" y="1861"/>
                  </a:lnTo>
                  <a:lnTo>
                    <a:pt x="4548" y="1629"/>
                  </a:lnTo>
                  <a:lnTo>
                    <a:pt x="4471" y="1422"/>
                  </a:lnTo>
                  <a:lnTo>
                    <a:pt x="4367" y="1215"/>
                  </a:lnTo>
                  <a:lnTo>
                    <a:pt x="4264" y="1034"/>
                  </a:lnTo>
                  <a:lnTo>
                    <a:pt x="4135" y="854"/>
                  </a:lnTo>
                  <a:lnTo>
                    <a:pt x="3980" y="698"/>
                  </a:lnTo>
                  <a:lnTo>
                    <a:pt x="3799" y="543"/>
                  </a:lnTo>
                  <a:lnTo>
                    <a:pt x="3618" y="414"/>
                  </a:lnTo>
                  <a:lnTo>
                    <a:pt x="3437" y="285"/>
                  </a:lnTo>
                  <a:lnTo>
                    <a:pt x="3230" y="182"/>
                  </a:lnTo>
                  <a:lnTo>
                    <a:pt x="3024" y="104"/>
                  </a:lnTo>
                  <a:lnTo>
                    <a:pt x="2791" y="52"/>
                  </a:lnTo>
                  <a:lnTo>
                    <a:pt x="2559" y="27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3" name="Google Shape;425;p40">
              <a:extLst>
                <a:ext uri="{FF2B5EF4-FFF2-40B4-BE49-F238E27FC236}">
                  <a16:creationId xmlns:a16="http://schemas.microsoft.com/office/drawing/2014/main" id="{FF41B39F-8AF9-11CA-FA9A-C103D5873B50}"/>
                </a:ext>
              </a:extLst>
            </p:cNvPr>
            <p:cNvSpPr/>
            <p:nvPr/>
          </p:nvSpPr>
          <p:spPr>
            <a:xfrm>
              <a:off x="4148500" y="1391325"/>
              <a:ext cx="87250" cy="117600"/>
            </a:xfrm>
            <a:custGeom>
              <a:avLst/>
              <a:gdLst/>
              <a:ahLst/>
              <a:cxnLst/>
              <a:rect l="l" t="t" r="r" b="b"/>
              <a:pathLst>
                <a:path w="3490" h="4704" extrusionOk="0">
                  <a:moveTo>
                    <a:pt x="1732" y="1"/>
                  </a:moveTo>
                  <a:lnTo>
                    <a:pt x="1551" y="27"/>
                  </a:lnTo>
                  <a:lnTo>
                    <a:pt x="1396" y="53"/>
                  </a:lnTo>
                  <a:lnTo>
                    <a:pt x="1215" y="78"/>
                  </a:lnTo>
                  <a:lnTo>
                    <a:pt x="1060" y="156"/>
                  </a:lnTo>
                  <a:lnTo>
                    <a:pt x="905" y="208"/>
                  </a:lnTo>
                  <a:lnTo>
                    <a:pt x="750" y="311"/>
                  </a:lnTo>
                  <a:lnTo>
                    <a:pt x="621" y="414"/>
                  </a:lnTo>
                  <a:lnTo>
                    <a:pt x="492" y="518"/>
                  </a:lnTo>
                  <a:lnTo>
                    <a:pt x="388" y="647"/>
                  </a:lnTo>
                  <a:lnTo>
                    <a:pt x="285" y="776"/>
                  </a:lnTo>
                  <a:lnTo>
                    <a:pt x="207" y="931"/>
                  </a:lnTo>
                  <a:lnTo>
                    <a:pt x="130" y="1086"/>
                  </a:lnTo>
                  <a:lnTo>
                    <a:pt x="78" y="1241"/>
                  </a:lnTo>
                  <a:lnTo>
                    <a:pt x="27" y="1396"/>
                  </a:lnTo>
                  <a:lnTo>
                    <a:pt x="1" y="1577"/>
                  </a:lnTo>
                  <a:lnTo>
                    <a:pt x="1" y="1758"/>
                  </a:lnTo>
                  <a:lnTo>
                    <a:pt x="1" y="2947"/>
                  </a:lnTo>
                  <a:lnTo>
                    <a:pt x="1" y="3128"/>
                  </a:lnTo>
                  <a:lnTo>
                    <a:pt x="27" y="3308"/>
                  </a:lnTo>
                  <a:lnTo>
                    <a:pt x="78" y="3464"/>
                  </a:lnTo>
                  <a:lnTo>
                    <a:pt x="130" y="3644"/>
                  </a:lnTo>
                  <a:lnTo>
                    <a:pt x="207" y="3774"/>
                  </a:lnTo>
                  <a:lnTo>
                    <a:pt x="285" y="3929"/>
                  </a:lnTo>
                  <a:lnTo>
                    <a:pt x="388" y="4058"/>
                  </a:lnTo>
                  <a:lnTo>
                    <a:pt x="492" y="4187"/>
                  </a:lnTo>
                  <a:lnTo>
                    <a:pt x="621" y="4290"/>
                  </a:lnTo>
                  <a:lnTo>
                    <a:pt x="750" y="4394"/>
                  </a:lnTo>
                  <a:lnTo>
                    <a:pt x="905" y="4497"/>
                  </a:lnTo>
                  <a:lnTo>
                    <a:pt x="1060" y="4575"/>
                  </a:lnTo>
                  <a:lnTo>
                    <a:pt x="1215" y="4626"/>
                  </a:lnTo>
                  <a:lnTo>
                    <a:pt x="1396" y="4652"/>
                  </a:lnTo>
                  <a:lnTo>
                    <a:pt x="1551" y="4678"/>
                  </a:lnTo>
                  <a:lnTo>
                    <a:pt x="1732" y="4704"/>
                  </a:lnTo>
                  <a:lnTo>
                    <a:pt x="1913" y="4678"/>
                  </a:lnTo>
                  <a:lnTo>
                    <a:pt x="2094" y="4652"/>
                  </a:lnTo>
                  <a:lnTo>
                    <a:pt x="2249" y="4626"/>
                  </a:lnTo>
                  <a:lnTo>
                    <a:pt x="2404" y="4575"/>
                  </a:lnTo>
                  <a:lnTo>
                    <a:pt x="2559" y="4497"/>
                  </a:lnTo>
                  <a:lnTo>
                    <a:pt x="2714" y="4394"/>
                  </a:lnTo>
                  <a:lnTo>
                    <a:pt x="2843" y="4290"/>
                  </a:lnTo>
                  <a:lnTo>
                    <a:pt x="2972" y="4187"/>
                  </a:lnTo>
                  <a:lnTo>
                    <a:pt x="3076" y="4058"/>
                  </a:lnTo>
                  <a:lnTo>
                    <a:pt x="3179" y="3929"/>
                  </a:lnTo>
                  <a:lnTo>
                    <a:pt x="3257" y="3774"/>
                  </a:lnTo>
                  <a:lnTo>
                    <a:pt x="3334" y="3644"/>
                  </a:lnTo>
                  <a:lnTo>
                    <a:pt x="3412" y="3464"/>
                  </a:lnTo>
                  <a:lnTo>
                    <a:pt x="3438" y="3308"/>
                  </a:lnTo>
                  <a:lnTo>
                    <a:pt x="3463" y="3128"/>
                  </a:lnTo>
                  <a:lnTo>
                    <a:pt x="3489" y="2947"/>
                  </a:lnTo>
                  <a:lnTo>
                    <a:pt x="3463" y="2895"/>
                  </a:lnTo>
                  <a:lnTo>
                    <a:pt x="3438" y="2843"/>
                  </a:lnTo>
                  <a:lnTo>
                    <a:pt x="3386" y="2818"/>
                  </a:lnTo>
                  <a:lnTo>
                    <a:pt x="3334" y="2792"/>
                  </a:lnTo>
                  <a:lnTo>
                    <a:pt x="3257" y="2818"/>
                  </a:lnTo>
                  <a:lnTo>
                    <a:pt x="3205" y="2843"/>
                  </a:lnTo>
                  <a:lnTo>
                    <a:pt x="3179" y="2895"/>
                  </a:lnTo>
                  <a:lnTo>
                    <a:pt x="3153" y="2947"/>
                  </a:lnTo>
                  <a:lnTo>
                    <a:pt x="3127" y="3231"/>
                  </a:lnTo>
                  <a:lnTo>
                    <a:pt x="3050" y="3515"/>
                  </a:lnTo>
                  <a:lnTo>
                    <a:pt x="2921" y="3748"/>
                  </a:lnTo>
                  <a:lnTo>
                    <a:pt x="2740" y="3955"/>
                  </a:lnTo>
                  <a:lnTo>
                    <a:pt x="2533" y="4135"/>
                  </a:lnTo>
                  <a:lnTo>
                    <a:pt x="2301" y="4265"/>
                  </a:lnTo>
                  <a:lnTo>
                    <a:pt x="2016" y="4342"/>
                  </a:lnTo>
                  <a:lnTo>
                    <a:pt x="1732" y="4394"/>
                  </a:lnTo>
                  <a:lnTo>
                    <a:pt x="1448" y="4342"/>
                  </a:lnTo>
                  <a:lnTo>
                    <a:pt x="1189" y="4265"/>
                  </a:lnTo>
                  <a:lnTo>
                    <a:pt x="931" y="4135"/>
                  </a:lnTo>
                  <a:lnTo>
                    <a:pt x="724" y="3955"/>
                  </a:lnTo>
                  <a:lnTo>
                    <a:pt x="543" y="3748"/>
                  </a:lnTo>
                  <a:lnTo>
                    <a:pt x="414" y="3515"/>
                  </a:lnTo>
                  <a:lnTo>
                    <a:pt x="337" y="3231"/>
                  </a:lnTo>
                  <a:lnTo>
                    <a:pt x="311" y="2947"/>
                  </a:lnTo>
                  <a:lnTo>
                    <a:pt x="311" y="1758"/>
                  </a:lnTo>
                  <a:lnTo>
                    <a:pt x="337" y="1474"/>
                  </a:lnTo>
                  <a:lnTo>
                    <a:pt x="414" y="1190"/>
                  </a:lnTo>
                  <a:lnTo>
                    <a:pt x="543" y="957"/>
                  </a:lnTo>
                  <a:lnTo>
                    <a:pt x="724" y="750"/>
                  </a:lnTo>
                  <a:lnTo>
                    <a:pt x="931" y="569"/>
                  </a:lnTo>
                  <a:lnTo>
                    <a:pt x="1189" y="440"/>
                  </a:lnTo>
                  <a:lnTo>
                    <a:pt x="1448" y="363"/>
                  </a:lnTo>
                  <a:lnTo>
                    <a:pt x="1732" y="337"/>
                  </a:lnTo>
                  <a:lnTo>
                    <a:pt x="2016" y="363"/>
                  </a:lnTo>
                  <a:lnTo>
                    <a:pt x="2301" y="440"/>
                  </a:lnTo>
                  <a:lnTo>
                    <a:pt x="2533" y="569"/>
                  </a:lnTo>
                  <a:lnTo>
                    <a:pt x="2740" y="750"/>
                  </a:lnTo>
                  <a:lnTo>
                    <a:pt x="2921" y="957"/>
                  </a:lnTo>
                  <a:lnTo>
                    <a:pt x="3050" y="1190"/>
                  </a:lnTo>
                  <a:lnTo>
                    <a:pt x="3127" y="1474"/>
                  </a:lnTo>
                  <a:lnTo>
                    <a:pt x="3153" y="1758"/>
                  </a:lnTo>
                  <a:lnTo>
                    <a:pt x="3179" y="1810"/>
                  </a:lnTo>
                  <a:lnTo>
                    <a:pt x="3205" y="1861"/>
                  </a:lnTo>
                  <a:lnTo>
                    <a:pt x="3257" y="1887"/>
                  </a:lnTo>
                  <a:lnTo>
                    <a:pt x="3334" y="1913"/>
                  </a:lnTo>
                  <a:lnTo>
                    <a:pt x="3386" y="1887"/>
                  </a:lnTo>
                  <a:lnTo>
                    <a:pt x="3438" y="1861"/>
                  </a:lnTo>
                  <a:lnTo>
                    <a:pt x="3463" y="1810"/>
                  </a:lnTo>
                  <a:lnTo>
                    <a:pt x="3489" y="1758"/>
                  </a:lnTo>
                  <a:lnTo>
                    <a:pt x="3463" y="1577"/>
                  </a:lnTo>
                  <a:lnTo>
                    <a:pt x="3438" y="1396"/>
                  </a:lnTo>
                  <a:lnTo>
                    <a:pt x="3412" y="1241"/>
                  </a:lnTo>
                  <a:lnTo>
                    <a:pt x="3334" y="1086"/>
                  </a:lnTo>
                  <a:lnTo>
                    <a:pt x="3257" y="931"/>
                  </a:lnTo>
                  <a:lnTo>
                    <a:pt x="3179" y="776"/>
                  </a:lnTo>
                  <a:lnTo>
                    <a:pt x="3076" y="647"/>
                  </a:lnTo>
                  <a:lnTo>
                    <a:pt x="2972" y="518"/>
                  </a:lnTo>
                  <a:lnTo>
                    <a:pt x="2843" y="414"/>
                  </a:lnTo>
                  <a:lnTo>
                    <a:pt x="2714" y="311"/>
                  </a:lnTo>
                  <a:lnTo>
                    <a:pt x="2559" y="208"/>
                  </a:lnTo>
                  <a:lnTo>
                    <a:pt x="2404" y="156"/>
                  </a:lnTo>
                  <a:lnTo>
                    <a:pt x="2249" y="78"/>
                  </a:lnTo>
                  <a:lnTo>
                    <a:pt x="2094" y="53"/>
                  </a:lnTo>
                  <a:lnTo>
                    <a:pt x="1913" y="27"/>
                  </a:lnTo>
                  <a:lnTo>
                    <a:pt x="17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4" name="Google Shape;426;p40">
              <a:extLst>
                <a:ext uri="{FF2B5EF4-FFF2-40B4-BE49-F238E27FC236}">
                  <a16:creationId xmlns:a16="http://schemas.microsoft.com/office/drawing/2014/main" id="{B09A3070-D950-245D-5B79-3EE56C1BC437}"/>
                </a:ext>
              </a:extLst>
            </p:cNvPr>
            <p:cNvSpPr/>
            <p:nvPr/>
          </p:nvSpPr>
          <p:spPr>
            <a:xfrm>
              <a:off x="4162725" y="1412000"/>
              <a:ext cx="58150" cy="76250"/>
            </a:xfrm>
            <a:custGeom>
              <a:avLst/>
              <a:gdLst/>
              <a:ahLst/>
              <a:cxnLst/>
              <a:rect l="l" t="t" r="r" b="b"/>
              <a:pathLst>
                <a:path w="2326" h="3050" extrusionOk="0">
                  <a:moveTo>
                    <a:pt x="1111" y="1"/>
                  </a:moveTo>
                  <a:lnTo>
                    <a:pt x="1060" y="52"/>
                  </a:lnTo>
                  <a:lnTo>
                    <a:pt x="1008" y="78"/>
                  </a:lnTo>
                  <a:lnTo>
                    <a:pt x="1008" y="156"/>
                  </a:lnTo>
                  <a:lnTo>
                    <a:pt x="1008" y="207"/>
                  </a:lnTo>
                  <a:lnTo>
                    <a:pt x="1060" y="259"/>
                  </a:lnTo>
                  <a:lnTo>
                    <a:pt x="1111" y="285"/>
                  </a:lnTo>
                  <a:lnTo>
                    <a:pt x="1163" y="311"/>
                  </a:lnTo>
                  <a:lnTo>
                    <a:pt x="1344" y="337"/>
                  </a:lnTo>
                  <a:lnTo>
                    <a:pt x="1499" y="388"/>
                  </a:lnTo>
                  <a:lnTo>
                    <a:pt x="1628" y="466"/>
                  </a:lnTo>
                  <a:lnTo>
                    <a:pt x="1757" y="543"/>
                  </a:lnTo>
                  <a:lnTo>
                    <a:pt x="1861" y="673"/>
                  </a:lnTo>
                  <a:lnTo>
                    <a:pt x="1938" y="828"/>
                  </a:lnTo>
                  <a:lnTo>
                    <a:pt x="1990" y="983"/>
                  </a:lnTo>
                  <a:lnTo>
                    <a:pt x="2016" y="1138"/>
                  </a:lnTo>
                  <a:lnTo>
                    <a:pt x="2016" y="1913"/>
                  </a:lnTo>
                  <a:lnTo>
                    <a:pt x="1990" y="2068"/>
                  </a:lnTo>
                  <a:lnTo>
                    <a:pt x="1938" y="2223"/>
                  </a:lnTo>
                  <a:lnTo>
                    <a:pt x="1861" y="2378"/>
                  </a:lnTo>
                  <a:lnTo>
                    <a:pt x="1757" y="2507"/>
                  </a:lnTo>
                  <a:lnTo>
                    <a:pt x="1628" y="2611"/>
                  </a:lnTo>
                  <a:lnTo>
                    <a:pt x="1499" y="2688"/>
                  </a:lnTo>
                  <a:lnTo>
                    <a:pt x="1344" y="2740"/>
                  </a:lnTo>
                  <a:lnTo>
                    <a:pt x="1008" y="2740"/>
                  </a:lnTo>
                  <a:lnTo>
                    <a:pt x="827" y="2688"/>
                  </a:lnTo>
                  <a:lnTo>
                    <a:pt x="698" y="2611"/>
                  </a:lnTo>
                  <a:lnTo>
                    <a:pt x="569" y="2507"/>
                  </a:lnTo>
                  <a:lnTo>
                    <a:pt x="465" y="2378"/>
                  </a:lnTo>
                  <a:lnTo>
                    <a:pt x="388" y="2223"/>
                  </a:lnTo>
                  <a:lnTo>
                    <a:pt x="336" y="2068"/>
                  </a:lnTo>
                  <a:lnTo>
                    <a:pt x="336" y="1913"/>
                  </a:lnTo>
                  <a:lnTo>
                    <a:pt x="336" y="1138"/>
                  </a:lnTo>
                  <a:lnTo>
                    <a:pt x="310" y="1086"/>
                  </a:lnTo>
                  <a:lnTo>
                    <a:pt x="284" y="1034"/>
                  </a:lnTo>
                  <a:lnTo>
                    <a:pt x="233" y="1009"/>
                  </a:lnTo>
                  <a:lnTo>
                    <a:pt x="181" y="983"/>
                  </a:lnTo>
                  <a:lnTo>
                    <a:pt x="104" y="1009"/>
                  </a:lnTo>
                  <a:lnTo>
                    <a:pt x="52" y="1034"/>
                  </a:lnTo>
                  <a:lnTo>
                    <a:pt x="26" y="1086"/>
                  </a:lnTo>
                  <a:lnTo>
                    <a:pt x="0" y="1138"/>
                  </a:lnTo>
                  <a:lnTo>
                    <a:pt x="0" y="1913"/>
                  </a:lnTo>
                  <a:lnTo>
                    <a:pt x="26" y="2146"/>
                  </a:lnTo>
                  <a:lnTo>
                    <a:pt x="104" y="2352"/>
                  </a:lnTo>
                  <a:lnTo>
                    <a:pt x="207" y="2559"/>
                  </a:lnTo>
                  <a:lnTo>
                    <a:pt x="362" y="2714"/>
                  </a:lnTo>
                  <a:lnTo>
                    <a:pt x="517" y="2869"/>
                  </a:lnTo>
                  <a:lnTo>
                    <a:pt x="724" y="2972"/>
                  </a:lnTo>
                  <a:lnTo>
                    <a:pt x="930" y="3024"/>
                  </a:lnTo>
                  <a:lnTo>
                    <a:pt x="1163" y="3050"/>
                  </a:lnTo>
                  <a:lnTo>
                    <a:pt x="1396" y="3024"/>
                  </a:lnTo>
                  <a:lnTo>
                    <a:pt x="1628" y="2972"/>
                  </a:lnTo>
                  <a:lnTo>
                    <a:pt x="1809" y="2869"/>
                  </a:lnTo>
                  <a:lnTo>
                    <a:pt x="1990" y="2714"/>
                  </a:lnTo>
                  <a:lnTo>
                    <a:pt x="2119" y="2559"/>
                  </a:lnTo>
                  <a:lnTo>
                    <a:pt x="2223" y="2352"/>
                  </a:lnTo>
                  <a:lnTo>
                    <a:pt x="2300" y="2146"/>
                  </a:lnTo>
                  <a:lnTo>
                    <a:pt x="2326" y="1913"/>
                  </a:lnTo>
                  <a:lnTo>
                    <a:pt x="2326" y="1138"/>
                  </a:lnTo>
                  <a:lnTo>
                    <a:pt x="2300" y="905"/>
                  </a:lnTo>
                  <a:lnTo>
                    <a:pt x="2223" y="698"/>
                  </a:lnTo>
                  <a:lnTo>
                    <a:pt x="2119" y="492"/>
                  </a:lnTo>
                  <a:lnTo>
                    <a:pt x="1990" y="337"/>
                  </a:lnTo>
                  <a:lnTo>
                    <a:pt x="1809" y="182"/>
                  </a:lnTo>
                  <a:lnTo>
                    <a:pt x="1628" y="78"/>
                  </a:lnTo>
                  <a:lnTo>
                    <a:pt x="1396" y="27"/>
                  </a:lnTo>
                  <a:lnTo>
                    <a:pt x="1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455" name="Google Shape;427;p40">
              <a:extLst>
                <a:ext uri="{FF2B5EF4-FFF2-40B4-BE49-F238E27FC236}">
                  <a16:creationId xmlns:a16="http://schemas.microsoft.com/office/drawing/2014/main" id="{0E4BA3B2-FDBD-1CB1-787E-5E24532BC267}"/>
                </a:ext>
              </a:extLst>
            </p:cNvPr>
            <p:cNvSpPr/>
            <p:nvPr/>
          </p:nvSpPr>
          <p:spPr>
            <a:xfrm>
              <a:off x="4176925" y="1430750"/>
              <a:ext cx="30400" cy="38775"/>
            </a:xfrm>
            <a:custGeom>
              <a:avLst/>
              <a:gdLst/>
              <a:ahLst/>
              <a:cxnLst/>
              <a:rect l="l" t="t" r="r" b="b"/>
              <a:pathLst>
                <a:path w="1216" h="1551" extrusionOk="0">
                  <a:moveTo>
                    <a:pt x="466" y="0"/>
                  </a:moveTo>
                  <a:lnTo>
                    <a:pt x="362" y="52"/>
                  </a:lnTo>
                  <a:lnTo>
                    <a:pt x="259" y="104"/>
                  </a:lnTo>
                  <a:lnTo>
                    <a:pt x="182" y="181"/>
                  </a:lnTo>
                  <a:lnTo>
                    <a:pt x="104" y="259"/>
                  </a:lnTo>
                  <a:lnTo>
                    <a:pt x="27" y="362"/>
                  </a:lnTo>
                  <a:lnTo>
                    <a:pt x="1" y="491"/>
                  </a:lnTo>
                  <a:lnTo>
                    <a:pt x="1" y="594"/>
                  </a:lnTo>
                  <a:lnTo>
                    <a:pt x="1" y="956"/>
                  </a:lnTo>
                  <a:lnTo>
                    <a:pt x="1" y="1060"/>
                  </a:lnTo>
                  <a:lnTo>
                    <a:pt x="27" y="1189"/>
                  </a:lnTo>
                  <a:lnTo>
                    <a:pt x="104" y="1292"/>
                  </a:lnTo>
                  <a:lnTo>
                    <a:pt x="182" y="1370"/>
                  </a:lnTo>
                  <a:lnTo>
                    <a:pt x="259" y="1447"/>
                  </a:lnTo>
                  <a:lnTo>
                    <a:pt x="362" y="1499"/>
                  </a:lnTo>
                  <a:lnTo>
                    <a:pt x="466" y="1551"/>
                  </a:lnTo>
                  <a:lnTo>
                    <a:pt x="673" y="1551"/>
                  </a:lnTo>
                  <a:lnTo>
                    <a:pt x="698" y="1499"/>
                  </a:lnTo>
                  <a:lnTo>
                    <a:pt x="750" y="1447"/>
                  </a:lnTo>
                  <a:lnTo>
                    <a:pt x="750" y="1396"/>
                  </a:lnTo>
                  <a:lnTo>
                    <a:pt x="750" y="1344"/>
                  </a:lnTo>
                  <a:lnTo>
                    <a:pt x="698" y="1292"/>
                  </a:lnTo>
                  <a:lnTo>
                    <a:pt x="673" y="1241"/>
                  </a:lnTo>
                  <a:lnTo>
                    <a:pt x="595" y="1241"/>
                  </a:lnTo>
                  <a:lnTo>
                    <a:pt x="492" y="1215"/>
                  </a:lnTo>
                  <a:lnTo>
                    <a:pt x="388" y="1163"/>
                  </a:lnTo>
                  <a:lnTo>
                    <a:pt x="337" y="1060"/>
                  </a:lnTo>
                  <a:lnTo>
                    <a:pt x="311" y="956"/>
                  </a:lnTo>
                  <a:lnTo>
                    <a:pt x="311" y="594"/>
                  </a:lnTo>
                  <a:lnTo>
                    <a:pt x="337" y="491"/>
                  </a:lnTo>
                  <a:lnTo>
                    <a:pt x="388" y="414"/>
                  </a:lnTo>
                  <a:lnTo>
                    <a:pt x="492" y="336"/>
                  </a:lnTo>
                  <a:lnTo>
                    <a:pt x="595" y="310"/>
                  </a:lnTo>
                  <a:lnTo>
                    <a:pt x="724" y="336"/>
                  </a:lnTo>
                  <a:lnTo>
                    <a:pt x="802" y="414"/>
                  </a:lnTo>
                  <a:lnTo>
                    <a:pt x="879" y="491"/>
                  </a:lnTo>
                  <a:lnTo>
                    <a:pt x="879" y="594"/>
                  </a:lnTo>
                  <a:lnTo>
                    <a:pt x="879" y="956"/>
                  </a:lnTo>
                  <a:lnTo>
                    <a:pt x="905" y="1008"/>
                  </a:lnTo>
                  <a:lnTo>
                    <a:pt x="931" y="1060"/>
                  </a:lnTo>
                  <a:lnTo>
                    <a:pt x="983" y="1085"/>
                  </a:lnTo>
                  <a:lnTo>
                    <a:pt x="1060" y="1111"/>
                  </a:lnTo>
                  <a:lnTo>
                    <a:pt x="1112" y="1085"/>
                  </a:lnTo>
                  <a:lnTo>
                    <a:pt x="1164" y="1060"/>
                  </a:lnTo>
                  <a:lnTo>
                    <a:pt x="1189" y="1008"/>
                  </a:lnTo>
                  <a:lnTo>
                    <a:pt x="1215" y="956"/>
                  </a:lnTo>
                  <a:lnTo>
                    <a:pt x="1215" y="594"/>
                  </a:lnTo>
                  <a:lnTo>
                    <a:pt x="1189" y="491"/>
                  </a:lnTo>
                  <a:lnTo>
                    <a:pt x="1164" y="362"/>
                  </a:lnTo>
                  <a:lnTo>
                    <a:pt x="1112" y="259"/>
                  </a:lnTo>
                  <a:lnTo>
                    <a:pt x="1034" y="181"/>
                  </a:lnTo>
                  <a:lnTo>
                    <a:pt x="931" y="104"/>
                  </a:lnTo>
                  <a:lnTo>
                    <a:pt x="828" y="52"/>
                  </a:ln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784023" y="366587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5069539" y="1921630"/>
            <a:ext cx="4408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907473" y="601788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4" name="Google Shape;325;p36">
            <a:extLst>
              <a:ext uri="{FF2B5EF4-FFF2-40B4-BE49-F238E27FC236}">
                <a16:creationId xmlns:a16="http://schemas.microsoft.com/office/drawing/2014/main" id="{6ECDCFB8-D452-7769-7262-C78067F3A44B}"/>
              </a:ext>
            </a:extLst>
          </p:cNvPr>
          <p:cNvSpPr/>
          <p:nvPr/>
        </p:nvSpPr>
        <p:spPr>
          <a:xfrm>
            <a:off x="-1796796" y="-1054336"/>
            <a:ext cx="6866335" cy="68663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7;p36">
            <a:extLst>
              <a:ext uri="{FF2B5EF4-FFF2-40B4-BE49-F238E27FC236}">
                <a16:creationId xmlns:a16="http://schemas.microsoft.com/office/drawing/2014/main" id="{58576BB4-0BCF-E17C-D89D-185A0C16689D}"/>
              </a:ext>
            </a:extLst>
          </p:cNvPr>
          <p:cNvSpPr txBox="1">
            <a:spLocks/>
          </p:cNvSpPr>
          <p:nvPr/>
        </p:nvSpPr>
        <p:spPr>
          <a:xfrm>
            <a:off x="-723295" y="336313"/>
            <a:ext cx="5406507" cy="4085035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l" defTabSz="6858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pPr algn="ctr"/>
            <a:r>
              <a:rPr lang="e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99677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SP demo">
            <a:hlinkClick r:id="" action="ppaction://media"/>
            <a:extLst>
              <a:ext uri="{FF2B5EF4-FFF2-40B4-BE49-F238E27FC236}">
                <a16:creationId xmlns:a16="http://schemas.microsoft.com/office/drawing/2014/main" id="{B2C2D047-184D-8B24-0EAB-A43422BBB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876" y="113458"/>
            <a:ext cx="8747312" cy="4941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4B0B12-54D4-3F77-690A-F1ABEBAAC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419" y="1606804"/>
            <a:ext cx="6274414" cy="3329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F08F30-91AC-EC04-6824-780604254A54}"/>
              </a:ext>
            </a:extLst>
          </p:cNvPr>
          <p:cNvSpPr txBox="1"/>
          <p:nvPr/>
        </p:nvSpPr>
        <p:spPr>
          <a:xfrm>
            <a:off x="783772" y="491778"/>
            <a:ext cx="47103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Tw Cen MT Condensed (Headings)"/>
              </a:rPr>
              <a:t>Proof of working product</a:t>
            </a:r>
            <a:endParaRPr lang="LID4096" sz="4400" dirty="0">
              <a:solidFill>
                <a:schemeClr val="bg1"/>
              </a:solidFill>
              <a:latin typeface="Tw Cen MT Condense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754606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7481B5A-DFA5-44F4-69D0-8F402272703C}"/>
              </a:ext>
            </a:extLst>
          </p:cNvPr>
          <p:cNvSpPr txBox="1"/>
          <p:nvPr/>
        </p:nvSpPr>
        <p:spPr>
          <a:xfrm>
            <a:off x="654947" y="621466"/>
            <a:ext cx="68378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ntonio" panose="020B0604020202020204" charset="0"/>
              </a:rPr>
              <a:t>THANK YOU FOR THE ATTENTION!</a:t>
            </a:r>
            <a:endParaRPr lang="LID4096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/>
          <p:nvPr/>
        </p:nvSpPr>
        <p:spPr>
          <a:xfrm>
            <a:off x="4713194" y="3129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5"/>
          <p:cNvSpPr/>
          <p:nvPr/>
        </p:nvSpPr>
        <p:spPr>
          <a:xfrm>
            <a:off x="1143019" y="3129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5"/>
          <p:cNvSpPr/>
          <p:nvPr/>
        </p:nvSpPr>
        <p:spPr>
          <a:xfrm>
            <a:off x="4713194" y="2068331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5"/>
          <p:cNvSpPr/>
          <p:nvPr/>
        </p:nvSpPr>
        <p:spPr>
          <a:xfrm>
            <a:off x="1143019" y="2068331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/>
          </p:nvPr>
        </p:nvSpPr>
        <p:spPr>
          <a:xfrm>
            <a:off x="2059208" y="2264981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INTRODUCTION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2"/>
          </p:nvPr>
        </p:nvSpPr>
        <p:spPr>
          <a:xfrm flipH="1">
            <a:off x="5631099" y="2264981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MALWARE SCRIPT</a:t>
            </a:r>
          </a:p>
        </p:txBody>
      </p:sp>
      <p:sp>
        <p:nvSpPr>
          <p:cNvPr id="302" name="Google Shape;302;p35"/>
          <p:cNvSpPr txBox="1">
            <a:spLocks noGrp="1"/>
          </p:cNvSpPr>
          <p:nvPr>
            <p:ph type="title" idx="4"/>
          </p:nvPr>
        </p:nvSpPr>
        <p:spPr>
          <a:xfrm>
            <a:off x="1155169" y="22192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5"/>
          </p:nvPr>
        </p:nvSpPr>
        <p:spPr>
          <a:xfrm flipH="1">
            <a:off x="4725344" y="221923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303" name="Google Shape;303;p35"/>
          <p:cNvSpPr txBox="1">
            <a:spLocks noGrp="1"/>
          </p:cNvSpPr>
          <p:nvPr>
            <p:ph type="title" idx="6"/>
          </p:nvPr>
        </p:nvSpPr>
        <p:spPr>
          <a:xfrm>
            <a:off x="732150" y="713863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TABLE OF CONTENTS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8" name="Google Shape;308;p35"/>
          <p:cNvSpPr txBox="1">
            <a:spLocks noGrp="1"/>
          </p:cNvSpPr>
          <p:nvPr>
            <p:ph type="title" idx="7"/>
          </p:nvPr>
        </p:nvSpPr>
        <p:spPr>
          <a:xfrm>
            <a:off x="2059208" y="3311772"/>
            <a:ext cx="23406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PASSWORD MANAGER</a:t>
            </a:r>
          </a:p>
        </p:txBody>
      </p:sp>
      <p:sp>
        <p:nvSpPr>
          <p:cNvPr id="310" name="Google Shape;310;p35"/>
          <p:cNvSpPr txBox="1">
            <a:spLocks noGrp="1"/>
          </p:cNvSpPr>
          <p:nvPr>
            <p:ph type="title" idx="9"/>
          </p:nvPr>
        </p:nvSpPr>
        <p:spPr>
          <a:xfrm flipH="1">
            <a:off x="5631099" y="3316882"/>
            <a:ext cx="23409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2" name="Google Shape;312;p35"/>
          <p:cNvSpPr txBox="1">
            <a:spLocks noGrp="1"/>
          </p:cNvSpPr>
          <p:nvPr>
            <p:ph type="title" idx="14"/>
          </p:nvPr>
        </p:nvSpPr>
        <p:spPr>
          <a:xfrm>
            <a:off x="1155169" y="32805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15"/>
          </p:nvPr>
        </p:nvSpPr>
        <p:spPr>
          <a:xfrm flipH="1">
            <a:off x="4725344" y="328055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-1796796" y="-1054336"/>
            <a:ext cx="6866335" cy="68663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5321301" y="2033380"/>
            <a:ext cx="3607294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INRODUCTION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-723295" y="336313"/>
            <a:ext cx="5406507" cy="40850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8"/>
          <p:cNvSpPr txBox="1">
            <a:spLocks noGrp="1"/>
          </p:cNvSpPr>
          <p:nvPr>
            <p:ph type="body" idx="1"/>
          </p:nvPr>
        </p:nvSpPr>
        <p:spPr>
          <a:xfrm>
            <a:off x="851983" y="1595700"/>
            <a:ext cx="4099800" cy="19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bg1"/>
                </a:solidFill>
              </a:rPr>
              <a:t>List  with the completed tasks:</a:t>
            </a: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ssistant"/>
              <a:buChar char="●"/>
            </a:pPr>
            <a:r>
              <a:rPr lang="en" dirty="0">
                <a:solidFill>
                  <a:schemeClr val="bg1"/>
                </a:solidFill>
              </a:rPr>
              <a:t>MALWARE SCRIPT </a:t>
            </a:r>
            <a:endParaRPr dirty="0">
              <a:solidFill>
                <a:schemeClr val="bg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ssistant"/>
              <a:buChar char="●"/>
            </a:pPr>
            <a:r>
              <a:rPr lang="en" dirty="0">
                <a:solidFill>
                  <a:schemeClr val="bg1"/>
                </a:solidFill>
              </a:rPr>
              <a:t>PASSWORD MANAGER</a:t>
            </a:r>
            <a:endParaRPr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And the most important thing: THIS IS FOR EDUCATIONAL PURPOSE!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title"/>
          </p:nvPr>
        </p:nvSpPr>
        <p:spPr>
          <a:xfrm>
            <a:off x="720000" y="684414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ABOUT THE ASSIGNMENT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42" name="Google Shape;342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Picture 327">
            <a:extLst>
              <a:ext uri="{FF2B5EF4-FFF2-40B4-BE49-F238E27FC236}">
                <a16:creationId xmlns:a16="http://schemas.microsoft.com/office/drawing/2014/main" id="{FDD93212-7215-5033-A96C-0D0E12100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87" y="595542"/>
            <a:ext cx="4179377" cy="2386853"/>
          </a:xfrm>
          <a:prstGeom prst="rect">
            <a:avLst/>
          </a:prstGeom>
        </p:spPr>
      </p:pic>
      <p:pic>
        <p:nvPicPr>
          <p:cNvPr id="329" name="Picture 328">
            <a:extLst>
              <a:ext uri="{FF2B5EF4-FFF2-40B4-BE49-F238E27FC236}">
                <a16:creationId xmlns:a16="http://schemas.microsoft.com/office/drawing/2014/main" id="{70C83708-A90F-BC25-9E51-F758DBDA4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1122" y="595542"/>
            <a:ext cx="3410527" cy="2386853"/>
          </a:xfrm>
          <a:prstGeom prst="rect">
            <a:avLst/>
          </a:prstGeom>
        </p:spPr>
      </p:pic>
      <p:sp>
        <p:nvSpPr>
          <p:cNvPr id="331" name="TextBox 330">
            <a:extLst>
              <a:ext uri="{FF2B5EF4-FFF2-40B4-BE49-F238E27FC236}">
                <a16:creationId xmlns:a16="http://schemas.microsoft.com/office/drawing/2014/main" id="{61B384F4-9922-85AB-0BA2-5019AC528E05}"/>
              </a:ext>
            </a:extLst>
          </p:cNvPr>
          <p:cNvSpPr txBox="1"/>
          <p:nvPr/>
        </p:nvSpPr>
        <p:spPr>
          <a:xfrm>
            <a:off x="1640541" y="3045971"/>
            <a:ext cx="2931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ntonio" panose="020B0604020202020204" charset="0"/>
              </a:rPr>
              <a:t>What is malware?</a:t>
            </a:r>
            <a:endParaRPr lang="LID4096" sz="2400" dirty="0">
              <a:solidFill>
                <a:schemeClr val="bg1"/>
              </a:solidFill>
            </a:endParaRPr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A9687B61-D4FF-7348-5C67-F13A5B65CBA7}"/>
              </a:ext>
            </a:extLst>
          </p:cNvPr>
          <p:cNvSpPr txBox="1"/>
          <p:nvPr/>
        </p:nvSpPr>
        <p:spPr>
          <a:xfrm>
            <a:off x="5101122" y="3045971"/>
            <a:ext cx="3487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ntonio" panose="020B0604020202020204" charset="0"/>
              </a:rPr>
              <a:t>What is password manager?</a:t>
            </a:r>
            <a:endParaRPr lang="LID4096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811731" y="422005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5069539" y="1921630"/>
            <a:ext cx="4408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MALWARE SCRIPT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935181" y="657206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4" name="Google Shape;325;p36">
            <a:extLst>
              <a:ext uri="{FF2B5EF4-FFF2-40B4-BE49-F238E27FC236}">
                <a16:creationId xmlns:a16="http://schemas.microsoft.com/office/drawing/2014/main" id="{96796507-A3DB-383D-1170-0CF6DE4A5505}"/>
              </a:ext>
            </a:extLst>
          </p:cNvPr>
          <p:cNvSpPr/>
          <p:nvPr/>
        </p:nvSpPr>
        <p:spPr>
          <a:xfrm>
            <a:off x="-1796796" y="-1054336"/>
            <a:ext cx="6866335" cy="68663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7;p36">
            <a:extLst>
              <a:ext uri="{FF2B5EF4-FFF2-40B4-BE49-F238E27FC236}">
                <a16:creationId xmlns:a16="http://schemas.microsoft.com/office/drawing/2014/main" id="{4DAF4F31-B2D8-4FCC-D58E-804637A2E5FA}"/>
              </a:ext>
            </a:extLst>
          </p:cNvPr>
          <p:cNvSpPr txBox="1">
            <a:spLocks/>
          </p:cNvSpPr>
          <p:nvPr/>
        </p:nvSpPr>
        <p:spPr>
          <a:xfrm>
            <a:off x="-723295" y="336313"/>
            <a:ext cx="5406507" cy="4085035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l" defTabSz="6858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pPr algn="ctr"/>
            <a:r>
              <a:rPr lang="e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03803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 txBox="1">
            <a:spLocks noGrp="1"/>
          </p:cNvSpPr>
          <p:nvPr>
            <p:ph type="title"/>
          </p:nvPr>
        </p:nvSpPr>
        <p:spPr>
          <a:xfrm>
            <a:off x="1712353" y="774821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bg1"/>
                </a:solidFill>
              </a:rPr>
              <a:t>MAIN GOAL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352" name="Google Shape;352;p39"/>
          <p:cNvSpPr txBox="1">
            <a:spLocks noGrp="1"/>
          </p:cNvSpPr>
          <p:nvPr>
            <p:ph type="title" idx="4"/>
          </p:nvPr>
        </p:nvSpPr>
        <p:spPr>
          <a:xfrm>
            <a:off x="1712353" y="1818190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PLANNING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53" name="Google Shape;353;p39"/>
          <p:cNvSpPr txBox="1">
            <a:spLocks noGrp="1"/>
          </p:cNvSpPr>
          <p:nvPr>
            <p:ph type="title" idx="5"/>
          </p:nvPr>
        </p:nvSpPr>
        <p:spPr>
          <a:xfrm>
            <a:off x="1712353" y="2895381"/>
            <a:ext cx="3861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PROGRAMMING LANGUAGE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747166" y="602317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9"/>
          <p:cNvSpPr/>
          <p:nvPr/>
        </p:nvSpPr>
        <p:spPr>
          <a:xfrm>
            <a:off x="747166" y="167448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9"/>
          <p:cNvSpPr/>
          <p:nvPr/>
        </p:nvSpPr>
        <p:spPr>
          <a:xfrm>
            <a:off x="747166" y="2746642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7" name="Google Shape;357;p39"/>
          <p:cNvGrpSpPr/>
          <p:nvPr/>
        </p:nvGrpSpPr>
        <p:grpSpPr>
          <a:xfrm>
            <a:off x="1007292" y="2981523"/>
            <a:ext cx="238748" cy="289251"/>
            <a:chOff x="261375" y="1333850"/>
            <a:chExt cx="222900" cy="270050"/>
          </a:xfrm>
        </p:grpSpPr>
        <p:sp>
          <p:nvSpPr>
            <p:cNvPr id="358" name="Google Shape;358;p39"/>
            <p:cNvSpPr/>
            <p:nvPr/>
          </p:nvSpPr>
          <p:spPr>
            <a:xfrm>
              <a:off x="283325" y="1561250"/>
              <a:ext cx="15550" cy="42650"/>
            </a:xfrm>
            <a:custGeom>
              <a:avLst/>
              <a:gdLst/>
              <a:ahLst/>
              <a:cxnLst/>
              <a:rect l="l" t="t" r="r" b="b"/>
              <a:pathLst>
                <a:path w="622" h="1706" extrusionOk="0">
                  <a:moveTo>
                    <a:pt x="156" y="0"/>
                  </a:moveTo>
                  <a:lnTo>
                    <a:pt x="104" y="26"/>
                  </a:lnTo>
                  <a:lnTo>
                    <a:pt x="53" y="52"/>
                  </a:lnTo>
                  <a:lnTo>
                    <a:pt x="27" y="103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3" y="284"/>
                  </a:lnTo>
                  <a:lnTo>
                    <a:pt x="104" y="310"/>
                  </a:lnTo>
                  <a:lnTo>
                    <a:pt x="156" y="336"/>
                  </a:lnTo>
                  <a:lnTo>
                    <a:pt x="311" y="336"/>
                  </a:lnTo>
                  <a:lnTo>
                    <a:pt x="311" y="1525"/>
                  </a:lnTo>
                  <a:lnTo>
                    <a:pt x="311" y="1602"/>
                  </a:lnTo>
                  <a:lnTo>
                    <a:pt x="337" y="1654"/>
                  </a:lnTo>
                  <a:lnTo>
                    <a:pt x="388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595" y="1602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595" y="103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365375" y="1561250"/>
              <a:ext cx="15525" cy="42650"/>
            </a:xfrm>
            <a:custGeom>
              <a:avLst/>
              <a:gdLst/>
              <a:ahLst/>
              <a:cxnLst/>
              <a:rect l="l" t="t" r="r" b="b"/>
              <a:pathLst>
                <a:path w="621" h="1706" extrusionOk="0">
                  <a:moveTo>
                    <a:pt x="156" y="0"/>
                  </a:moveTo>
                  <a:lnTo>
                    <a:pt x="104" y="26"/>
                  </a:lnTo>
                  <a:lnTo>
                    <a:pt x="52" y="52"/>
                  </a:lnTo>
                  <a:lnTo>
                    <a:pt x="27" y="103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2" y="284"/>
                  </a:lnTo>
                  <a:lnTo>
                    <a:pt x="104" y="310"/>
                  </a:lnTo>
                  <a:lnTo>
                    <a:pt x="156" y="336"/>
                  </a:lnTo>
                  <a:lnTo>
                    <a:pt x="311" y="336"/>
                  </a:lnTo>
                  <a:lnTo>
                    <a:pt x="311" y="1525"/>
                  </a:lnTo>
                  <a:lnTo>
                    <a:pt x="311" y="1602"/>
                  </a:lnTo>
                  <a:lnTo>
                    <a:pt x="337" y="1654"/>
                  </a:lnTo>
                  <a:lnTo>
                    <a:pt x="388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595" y="1602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595" y="103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345350" y="1505675"/>
              <a:ext cx="14875" cy="42025"/>
            </a:xfrm>
            <a:custGeom>
              <a:avLst/>
              <a:gdLst/>
              <a:ahLst/>
              <a:cxnLst/>
              <a:rect l="l" t="t" r="r" b="b"/>
              <a:pathLst>
                <a:path w="595" h="1681" extrusionOk="0">
                  <a:moveTo>
                    <a:pt x="156" y="1"/>
                  </a:moveTo>
                  <a:lnTo>
                    <a:pt x="78" y="27"/>
                  </a:lnTo>
                  <a:lnTo>
                    <a:pt x="26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33"/>
                  </a:lnTo>
                  <a:lnTo>
                    <a:pt x="26" y="285"/>
                  </a:lnTo>
                  <a:lnTo>
                    <a:pt x="78" y="311"/>
                  </a:lnTo>
                  <a:lnTo>
                    <a:pt x="285" y="311"/>
                  </a:lnTo>
                  <a:lnTo>
                    <a:pt x="285" y="1525"/>
                  </a:lnTo>
                  <a:lnTo>
                    <a:pt x="285" y="1603"/>
                  </a:lnTo>
                  <a:lnTo>
                    <a:pt x="337" y="1629"/>
                  </a:lnTo>
                  <a:lnTo>
                    <a:pt x="388" y="1680"/>
                  </a:lnTo>
                  <a:lnTo>
                    <a:pt x="492" y="1680"/>
                  </a:lnTo>
                  <a:lnTo>
                    <a:pt x="543" y="1629"/>
                  </a:lnTo>
                  <a:lnTo>
                    <a:pt x="595" y="1603"/>
                  </a:lnTo>
                  <a:lnTo>
                    <a:pt x="595" y="1525"/>
                  </a:lnTo>
                  <a:lnTo>
                    <a:pt x="595" y="156"/>
                  </a:lnTo>
                  <a:lnTo>
                    <a:pt x="595" y="104"/>
                  </a:lnTo>
                  <a:lnTo>
                    <a:pt x="543" y="52"/>
                  </a:lnTo>
                  <a:lnTo>
                    <a:pt x="492" y="27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51300" y="1561250"/>
              <a:ext cx="14875" cy="42650"/>
            </a:xfrm>
            <a:custGeom>
              <a:avLst/>
              <a:gdLst/>
              <a:ahLst/>
              <a:cxnLst/>
              <a:rect l="l" t="t" r="r" b="b"/>
              <a:pathLst>
                <a:path w="595" h="1706" extrusionOk="0">
                  <a:moveTo>
                    <a:pt x="156" y="0"/>
                  </a:moveTo>
                  <a:lnTo>
                    <a:pt x="78" y="26"/>
                  </a:lnTo>
                  <a:lnTo>
                    <a:pt x="26" y="52"/>
                  </a:lnTo>
                  <a:lnTo>
                    <a:pt x="1" y="103"/>
                  </a:lnTo>
                  <a:lnTo>
                    <a:pt x="1" y="181"/>
                  </a:lnTo>
                  <a:lnTo>
                    <a:pt x="1" y="233"/>
                  </a:lnTo>
                  <a:lnTo>
                    <a:pt x="26" y="284"/>
                  </a:lnTo>
                  <a:lnTo>
                    <a:pt x="78" y="310"/>
                  </a:lnTo>
                  <a:lnTo>
                    <a:pt x="156" y="336"/>
                  </a:lnTo>
                  <a:lnTo>
                    <a:pt x="285" y="336"/>
                  </a:lnTo>
                  <a:lnTo>
                    <a:pt x="285" y="1525"/>
                  </a:lnTo>
                  <a:lnTo>
                    <a:pt x="285" y="1602"/>
                  </a:lnTo>
                  <a:lnTo>
                    <a:pt x="336" y="1654"/>
                  </a:lnTo>
                  <a:lnTo>
                    <a:pt x="388" y="1680"/>
                  </a:lnTo>
                  <a:lnTo>
                    <a:pt x="440" y="1706"/>
                  </a:lnTo>
                  <a:lnTo>
                    <a:pt x="492" y="1680"/>
                  </a:lnTo>
                  <a:lnTo>
                    <a:pt x="543" y="1654"/>
                  </a:lnTo>
                  <a:lnTo>
                    <a:pt x="595" y="1602"/>
                  </a:lnTo>
                  <a:lnTo>
                    <a:pt x="595" y="1525"/>
                  </a:lnTo>
                  <a:lnTo>
                    <a:pt x="595" y="181"/>
                  </a:lnTo>
                  <a:lnTo>
                    <a:pt x="595" y="103"/>
                  </a:lnTo>
                  <a:lnTo>
                    <a:pt x="543" y="52"/>
                  </a:lnTo>
                  <a:lnTo>
                    <a:pt x="492" y="2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25450" y="1510200"/>
              <a:ext cx="15550" cy="42675"/>
            </a:xfrm>
            <a:custGeom>
              <a:avLst/>
              <a:gdLst/>
              <a:ahLst/>
              <a:cxnLst/>
              <a:rect l="l" t="t" r="r" b="b"/>
              <a:pathLst>
                <a:path w="622" h="1707" extrusionOk="0">
                  <a:moveTo>
                    <a:pt x="182" y="1"/>
                  </a:moveTo>
                  <a:lnTo>
                    <a:pt x="104" y="26"/>
                  </a:lnTo>
                  <a:lnTo>
                    <a:pt x="53" y="52"/>
                  </a:lnTo>
                  <a:lnTo>
                    <a:pt x="27" y="104"/>
                  </a:lnTo>
                  <a:lnTo>
                    <a:pt x="1" y="181"/>
                  </a:lnTo>
                  <a:lnTo>
                    <a:pt x="27" y="233"/>
                  </a:lnTo>
                  <a:lnTo>
                    <a:pt x="53" y="285"/>
                  </a:lnTo>
                  <a:lnTo>
                    <a:pt x="104" y="311"/>
                  </a:lnTo>
                  <a:lnTo>
                    <a:pt x="182" y="337"/>
                  </a:lnTo>
                  <a:lnTo>
                    <a:pt x="311" y="337"/>
                  </a:lnTo>
                  <a:lnTo>
                    <a:pt x="311" y="1525"/>
                  </a:lnTo>
                  <a:lnTo>
                    <a:pt x="311" y="1603"/>
                  </a:lnTo>
                  <a:lnTo>
                    <a:pt x="363" y="1654"/>
                  </a:lnTo>
                  <a:lnTo>
                    <a:pt x="414" y="1680"/>
                  </a:lnTo>
                  <a:lnTo>
                    <a:pt x="466" y="1706"/>
                  </a:lnTo>
                  <a:lnTo>
                    <a:pt x="518" y="1680"/>
                  </a:lnTo>
                  <a:lnTo>
                    <a:pt x="569" y="1654"/>
                  </a:lnTo>
                  <a:lnTo>
                    <a:pt x="621" y="1603"/>
                  </a:lnTo>
                  <a:lnTo>
                    <a:pt x="621" y="1525"/>
                  </a:lnTo>
                  <a:lnTo>
                    <a:pt x="621" y="181"/>
                  </a:lnTo>
                  <a:lnTo>
                    <a:pt x="621" y="104"/>
                  </a:lnTo>
                  <a:lnTo>
                    <a:pt x="569" y="52"/>
                  </a:lnTo>
                  <a:lnTo>
                    <a:pt x="518" y="2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312400" y="1551550"/>
              <a:ext cx="27800" cy="43300"/>
            </a:xfrm>
            <a:custGeom>
              <a:avLst/>
              <a:gdLst/>
              <a:ahLst/>
              <a:cxnLst/>
              <a:rect l="l" t="t" r="r" b="b"/>
              <a:pathLst>
                <a:path w="1112" h="1732" extrusionOk="0">
                  <a:moveTo>
                    <a:pt x="543" y="311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6"/>
                  </a:lnTo>
                  <a:lnTo>
                    <a:pt x="802" y="569"/>
                  </a:lnTo>
                  <a:lnTo>
                    <a:pt x="802" y="1189"/>
                  </a:lnTo>
                  <a:lnTo>
                    <a:pt x="776" y="1292"/>
                  </a:lnTo>
                  <a:lnTo>
                    <a:pt x="724" y="1370"/>
                  </a:lnTo>
                  <a:lnTo>
                    <a:pt x="647" y="1422"/>
                  </a:lnTo>
                  <a:lnTo>
                    <a:pt x="466" y="1422"/>
                  </a:lnTo>
                  <a:lnTo>
                    <a:pt x="388" y="1370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6"/>
                  </a:lnTo>
                  <a:lnTo>
                    <a:pt x="388" y="388"/>
                  </a:lnTo>
                  <a:lnTo>
                    <a:pt x="466" y="336"/>
                  </a:lnTo>
                  <a:lnTo>
                    <a:pt x="543" y="311"/>
                  </a:lnTo>
                  <a:close/>
                  <a:moveTo>
                    <a:pt x="543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3" y="104"/>
                  </a:lnTo>
                  <a:lnTo>
                    <a:pt x="156" y="155"/>
                  </a:lnTo>
                  <a:lnTo>
                    <a:pt x="104" y="259"/>
                  </a:lnTo>
                  <a:lnTo>
                    <a:pt x="52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52" y="1396"/>
                  </a:lnTo>
                  <a:lnTo>
                    <a:pt x="104" y="1499"/>
                  </a:lnTo>
                  <a:lnTo>
                    <a:pt x="156" y="1577"/>
                  </a:lnTo>
                  <a:lnTo>
                    <a:pt x="233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3" y="1654"/>
                  </a:lnTo>
                  <a:lnTo>
                    <a:pt x="957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57" y="155"/>
                  </a:lnTo>
                  <a:lnTo>
                    <a:pt x="853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0900" y="1551550"/>
              <a:ext cx="27825" cy="43300"/>
            </a:xfrm>
            <a:custGeom>
              <a:avLst/>
              <a:gdLst/>
              <a:ahLst/>
              <a:cxnLst/>
              <a:rect l="l" t="t" r="r" b="b"/>
              <a:pathLst>
                <a:path w="1113" h="1732" extrusionOk="0">
                  <a:moveTo>
                    <a:pt x="544" y="311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6"/>
                  </a:lnTo>
                  <a:lnTo>
                    <a:pt x="776" y="569"/>
                  </a:lnTo>
                  <a:lnTo>
                    <a:pt x="776" y="1189"/>
                  </a:lnTo>
                  <a:lnTo>
                    <a:pt x="776" y="1292"/>
                  </a:lnTo>
                  <a:lnTo>
                    <a:pt x="724" y="1370"/>
                  </a:lnTo>
                  <a:lnTo>
                    <a:pt x="647" y="1422"/>
                  </a:lnTo>
                  <a:lnTo>
                    <a:pt x="466" y="1422"/>
                  </a:lnTo>
                  <a:lnTo>
                    <a:pt x="389" y="1370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6"/>
                  </a:lnTo>
                  <a:lnTo>
                    <a:pt x="389" y="388"/>
                  </a:lnTo>
                  <a:lnTo>
                    <a:pt x="466" y="336"/>
                  </a:lnTo>
                  <a:lnTo>
                    <a:pt x="544" y="311"/>
                  </a:lnTo>
                  <a:close/>
                  <a:moveTo>
                    <a:pt x="544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4" y="104"/>
                  </a:lnTo>
                  <a:lnTo>
                    <a:pt x="156" y="155"/>
                  </a:lnTo>
                  <a:lnTo>
                    <a:pt x="78" y="259"/>
                  </a:lnTo>
                  <a:lnTo>
                    <a:pt x="27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27" y="1396"/>
                  </a:lnTo>
                  <a:lnTo>
                    <a:pt x="78" y="1499"/>
                  </a:lnTo>
                  <a:lnTo>
                    <a:pt x="156" y="1577"/>
                  </a:lnTo>
                  <a:lnTo>
                    <a:pt x="234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4" y="1654"/>
                  </a:lnTo>
                  <a:lnTo>
                    <a:pt x="931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31" y="155"/>
                  </a:lnTo>
                  <a:lnTo>
                    <a:pt x="854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271050" y="1507625"/>
              <a:ext cx="27825" cy="43300"/>
            </a:xfrm>
            <a:custGeom>
              <a:avLst/>
              <a:gdLst/>
              <a:ahLst/>
              <a:cxnLst/>
              <a:rect l="l" t="t" r="r" b="b"/>
              <a:pathLst>
                <a:path w="1113" h="1732" extrusionOk="0">
                  <a:moveTo>
                    <a:pt x="544" y="310"/>
                  </a:moveTo>
                  <a:lnTo>
                    <a:pt x="647" y="336"/>
                  </a:lnTo>
                  <a:lnTo>
                    <a:pt x="724" y="388"/>
                  </a:lnTo>
                  <a:lnTo>
                    <a:pt x="776" y="465"/>
                  </a:lnTo>
                  <a:lnTo>
                    <a:pt x="802" y="569"/>
                  </a:lnTo>
                  <a:lnTo>
                    <a:pt x="802" y="1189"/>
                  </a:lnTo>
                  <a:lnTo>
                    <a:pt x="776" y="1292"/>
                  </a:lnTo>
                  <a:lnTo>
                    <a:pt x="724" y="1344"/>
                  </a:lnTo>
                  <a:lnTo>
                    <a:pt x="647" y="1396"/>
                  </a:lnTo>
                  <a:lnTo>
                    <a:pt x="544" y="1421"/>
                  </a:lnTo>
                  <a:lnTo>
                    <a:pt x="466" y="1396"/>
                  </a:lnTo>
                  <a:lnTo>
                    <a:pt x="389" y="1344"/>
                  </a:lnTo>
                  <a:lnTo>
                    <a:pt x="337" y="1292"/>
                  </a:lnTo>
                  <a:lnTo>
                    <a:pt x="311" y="1189"/>
                  </a:lnTo>
                  <a:lnTo>
                    <a:pt x="311" y="569"/>
                  </a:lnTo>
                  <a:lnTo>
                    <a:pt x="337" y="465"/>
                  </a:lnTo>
                  <a:lnTo>
                    <a:pt x="389" y="388"/>
                  </a:lnTo>
                  <a:lnTo>
                    <a:pt x="466" y="336"/>
                  </a:lnTo>
                  <a:lnTo>
                    <a:pt x="544" y="310"/>
                  </a:lnTo>
                  <a:close/>
                  <a:moveTo>
                    <a:pt x="544" y="0"/>
                  </a:moveTo>
                  <a:lnTo>
                    <a:pt x="440" y="26"/>
                  </a:lnTo>
                  <a:lnTo>
                    <a:pt x="337" y="52"/>
                  </a:lnTo>
                  <a:lnTo>
                    <a:pt x="233" y="104"/>
                  </a:lnTo>
                  <a:lnTo>
                    <a:pt x="156" y="155"/>
                  </a:lnTo>
                  <a:lnTo>
                    <a:pt x="104" y="259"/>
                  </a:lnTo>
                  <a:lnTo>
                    <a:pt x="53" y="336"/>
                  </a:lnTo>
                  <a:lnTo>
                    <a:pt x="1" y="440"/>
                  </a:lnTo>
                  <a:lnTo>
                    <a:pt x="1" y="569"/>
                  </a:lnTo>
                  <a:lnTo>
                    <a:pt x="1" y="1189"/>
                  </a:lnTo>
                  <a:lnTo>
                    <a:pt x="1" y="1292"/>
                  </a:lnTo>
                  <a:lnTo>
                    <a:pt x="53" y="1396"/>
                  </a:lnTo>
                  <a:lnTo>
                    <a:pt x="104" y="1499"/>
                  </a:lnTo>
                  <a:lnTo>
                    <a:pt x="156" y="1577"/>
                  </a:lnTo>
                  <a:lnTo>
                    <a:pt x="233" y="1654"/>
                  </a:lnTo>
                  <a:lnTo>
                    <a:pt x="337" y="1706"/>
                  </a:lnTo>
                  <a:lnTo>
                    <a:pt x="440" y="1732"/>
                  </a:lnTo>
                  <a:lnTo>
                    <a:pt x="673" y="1732"/>
                  </a:lnTo>
                  <a:lnTo>
                    <a:pt x="776" y="1706"/>
                  </a:lnTo>
                  <a:lnTo>
                    <a:pt x="854" y="1654"/>
                  </a:lnTo>
                  <a:lnTo>
                    <a:pt x="957" y="1577"/>
                  </a:lnTo>
                  <a:lnTo>
                    <a:pt x="1009" y="1499"/>
                  </a:lnTo>
                  <a:lnTo>
                    <a:pt x="1060" y="1396"/>
                  </a:lnTo>
                  <a:lnTo>
                    <a:pt x="1086" y="1292"/>
                  </a:lnTo>
                  <a:lnTo>
                    <a:pt x="1112" y="1189"/>
                  </a:lnTo>
                  <a:lnTo>
                    <a:pt x="1112" y="569"/>
                  </a:lnTo>
                  <a:lnTo>
                    <a:pt x="1086" y="440"/>
                  </a:lnTo>
                  <a:lnTo>
                    <a:pt x="1060" y="336"/>
                  </a:lnTo>
                  <a:lnTo>
                    <a:pt x="1009" y="259"/>
                  </a:lnTo>
                  <a:lnTo>
                    <a:pt x="957" y="155"/>
                  </a:lnTo>
                  <a:lnTo>
                    <a:pt x="854" y="104"/>
                  </a:lnTo>
                  <a:lnTo>
                    <a:pt x="776" y="52"/>
                  </a:lnTo>
                  <a:lnTo>
                    <a:pt x="673" y="2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291075" y="1372600"/>
              <a:ext cx="115675" cy="7775"/>
            </a:xfrm>
            <a:custGeom>
              <a:avLst/>
              <a:gdLst/>
              <a:ahLst/>
              <a:cxnLst/>
              <a:rect l="l" t="t" r="r" b="b"/>
              <a:pathLst>
                <a:path w="4627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311"/>
                  </a:lnTo>
                  <a:lnTo>
                    <a:pt x="4549" y="311"/>
                  </a:lnTo>
                  <a:lnTo>
                    <a:pt x="4601" y="259"/>
                  </a:lnTo>
                  <a:lnTo>
                    <a:pt x="4627" y="207"/>
                  </a:lnTo>
                  <a:lnTo>
                    <a:pt x="4627" y="156"/>
                  </a:lnTo>
                  <a:lnTo>
                    <a:pt x="4627" y="104"/>
                  </a:lnTo>
                  <a:lnTo>
                    <a:pt x="4601" y="52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291075" y="1432675"/>
              <a:ext cx="163475" cy="8425"/>
            </a:xfrm>
            <a:custGeom>
              <a:avLst/>
              <a:gdLst/>
              <a:ahLst/>
              <a:cxnLst/>
              <a:rect l="l" t="t" r="r" b="b"/>
              <a:pathLst>
                <a:path w="6539" h="337" extrusionOk="0">
                  <a:moveTo>
                    <a:pt x="156" y="1"/>
                  </a:moveTo>
                  <a:lnTo>
                    <a:pt x="104" y="27"/>
                  </a:ln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33"/>
                  </a:lnTo>
                  <a:lnTo>
                    <a:pt x="53" y="285"/>
                  </a:lnTo>
                  <a:lnTo>
                    <a:pt x="104" y="311"/>
                  </a:lnTo>
                  <a:lnTo>
                    <a:pt x="156" y="337"/>
                  </a:lnTo>
                  <a:lnTo>
                    <a:pt x="6384" y="337"/>
                  </a:lnTo>
                  <a:lnTo>
                    <a:pt x="6435" y="311"/>
                  </a:lnTo>
                  <a:lnTo>
                    <a:pt x="6487" y="285"/>
                  </a:lnTo>
                  <a:lnTo>
                    <a:pt x="6539" y="233"/>
                  </a:lnTo>
                  <a:lnTo>
                    <a:pt x="6539" y="156"/>
                  </a:lnTo>
                  <a:lnTo>
                    <a:pt x="6539" y="104"/>
                  </a:lnTo>
                  <a:lnTo>
                    <a:pt x="6487" y="52"/>
                  </a:lnTo>
                  <a:lnTo>
                    <a:pt x="6435" y="27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09300" y="1401675"/>
              <a:ext cx="45250" cy="7775"/>
            </a:xfrm>
            <a:custGeom>
              <a:avLst/>
              <a:gdLst/>
              <a:ahLst/>
              <a:cxnLst/>
              <a:rect l="l" t="t" r="r" b="b"/>
              <a:pathLst>
                <a:path w="1810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27" y="78"/>
                  </a:lnTo>
                  <a:lnTo>
                    <a:pt x="1" y="155"/>
                  </a:lnTo>
                  <a:lnTo>
                    <a:pt x="27" y="207"/>
                  </a:lnTo>
                  <a:lnTo>
                    <a:pt x="53" y="259"/>
                  </a:lnTo>
                  <a:lnTo>
                    <a:pt x="104" y="285"/>
                  </a:lnTo>
                  <a:lnTo>
                    <a:pt x="156" y="310"/>
                  </a:lnTo>
                  <a:lnTo>
                    <a:pt x="1655" y="310"/>
                  </a:lnTo>
                  <a:lnTo>
                    <a:pt x="1706" y="285"/>
                  </a:lnTo>
                  <a:lnTo>
                    <a:pt x="1758" y="259"/>
                  </a:lnTo>
                  <a:lnTo>
                    <a:pt x="1810" y="207"/>
                  </a:lnTo>
                  <a:lnTo>
                    <a:pt x="1810" y="155"/>
                  </a:lnTo>
                  <a:lnTo>
                    <a:pt x="1810" y="78"/>
                  </a:lnTo>
                  <a:lnTo>
                    <a:pt x="1758" y="52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291075" y="1401675"/>
              <a:ext cx="109225" cy="7775"/>
            </a:xfrm>
            <a:custGeom>
              <a:avLst/>
              <a:gdLst/>
              <a:ahLst/>
              <a:cxnLst/>
              <a:rect l="l" t="t" r="r" b="b"/>
              <a:pathLst>
                <a:path w="4369" h="311" extrusionOk="0">
                  <a:moveTo>
                    <a:pt x="104" y="0"/>
                  </a:moveTo>
                  <a:lnTo>
                    <a:pt x="53" y="52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285"/>
                  </a:lnTo>
                  <a:lnTo>
                    <a:pt x="156" y="310"/>
                  </a:lnTo>
                  <a:lnTo>
                    <a:pt x="4213" y="310"/>
                  </a:lnTo>
                  <a:lnTo>
                    <a:pt x="4265" y="285"/>
                  </a:lnTo>
                  <a:lnTo>
                    <a:pt x="4316" y="259"/>
                  </a:lnTo>
                  <a:lnTo>
                    <a:pt x="4342" y="207"/>
                  </a:lnTo>
                  <a:lnTo>
                    <a:pt x="4368" y="155"/>
                  </a:lnTo>
                  <a:lnTo>
                    <a:pt x="4342" y="78"/>
                  </a:lnTo>
                  <a:lnTo>
                    <a:pt x="4316" y="52"/>
                  </a:lnTo>
                  <a:lnTo>
                    <a:pt x="4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261375" y="1333850"/>
              <a:ext cx="222900" cy="197050"/>
            </a:xfrm>
            <a:custGeom>
              <a:avLst/>
              <a:gdLst/>
              <a:ahLst/>
              <a:cxnLst/>
              <a:rect l="l" t="t" r="r" b="b"/>
              <a:pathLst>
                <a:path w="8916" h="7882" extrusionOk="0">
                  <a:moveTo>
                    <a:pt x="7055" y="543"/>
                  </a:moveTo>
                  <a:lnTo>
                    <a:pt x="8373" y="1861"/>
                  </a:lnTo>
                  <a:lnTo>
                    <a:pt x="7158" y="1861"/>
                  </a:lnTo>
                  <a:lnTo>
                    <a:pt x="7107" y="1809"/>
                  </a:lnTo>
                  <a:lnTo>
                    <a:pt x="7081" y="1757"/>
                  </a:lnTo>
                  <a:lnTo>
                    <a:pt x="7055" y="1706"/>
                  </a:lnTo>
                  <a:lnTo>
                    <a:pt x="7055" y="543"/>
                  </a:lnTo>
                  <a:close/>
                  <a:moveTo>
                    <a:pt x="362" y="0"/>
                  </a:moveTo>
                  <a:lnTo>
                    <a:pt x="285" y="26"/>
                  </a:lnTo>
                  <a:lnTo>
                    <a:pt x="207" y="78"/>
                  </a:lnTo>
                  <a:lnTo>
                    <a:pt x="129" y="129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0" y="388"/>
                  </a:lnTo>
                  <a:lnTo>
                    <a:pt x="0" y="465"/>
                  </a:lnTo>
                  <a:lnTo>
                    <a:pt x="0" y="1835"/>
                  </a:lnTo>
                  <a:lnTo>
                    <a:pt x="0" y="1886"/>
                  </a:lnTo>
                  <a:lnTo>
                    <a:pt x="52" y="1938"/>
                  </a:lnTo>
                  <a:lnTo>
                    <a:pt x="78" y="1964"/>
                  </a:lnTo>
                  <a:lnTo>
                    <a:pt x="155" y="1990"/>
                  </a:lnTo>
                  <a:lnTo>
                    <a:pt x="207" y="1964"/>
                  </a:lnTo>
                  <a:lnTo>
                    <a:pt x="259" y="1938"/>
                  </a:lnTo>
                  <a:lnTo>
                    <a:pt x="285" y="1886"/>
                  </a:lnTo>
                  <a:lnTo>
                    <a:pt x="310" y="1835"/>
                  </a:lnTo>
                  <a:lnTo>
                    <a:pt x="310" y="465"/>
                  </a:lnTo>
                  <a:lnTo>
                    <a:pt x="310" y="413"/>
                  </a:lnTo>
                  <a:lnTo>
                    <a:pt x="362" y="362"/>
                  </a:lnTo>
                  <a:lnTo>
                    <a:pt x="414" y="336"/>
                  </a:lnTo>
                  <a:lnTo>
                    <a:pt x="465" y="310"/>
                  </a:lnTo>
                  <a:lnTo>
                    <a:pt x="6745" y="310"/>
                  </a:lnTo>
                  <a:lnTo>
                    <a:pt x="6745" y="1706"/>
                  </a:lnTo>
                  <a:lnTo>
                    <a:pt x="6745" y="1809"/>
                  </a:lnTo>
                  <a:lnTo>
                    <a:pt x="6771" y="1886"/>
                  </a:lnTo>
                  <a:lnTo>
                    <a:pt x="6822" y="1964"/>
                  </a:lnTo>
                  <a:lnTo>
                    <a:pt x="6874" y="2041"/>
                  </a:lnTo>
                  <a:lnTo>
                    <a:pt x="6952" y="2093"/>
                  </a:lnTo>
                  <a:lnTo>
                    <a:pt x="7029" y="2145"/>
                  </a:lnTo>
                  <a:lnTo>
                    <a:pt x="7132" y="2171"/>
                  </a:lnTo>
                  <a:lnTo>
                    <a:pt x="8605" y="2171"/>
                  </a:lnTo>
                  <a:lnTo>
                    <a:pt x="8605" y="6822"/>
                  </a:lnTo>
                  <a:lnTo>
                    <a:pt x="8605" y="6874"/>
                  </a:lnTo>
                  <a:lnTo>
                    <a:pt x="8554" y="6925"/>
                  </a:lnTo>
                  <a:lnTo>
                    <a:pt x="8502" y="6977"/>
                  </a:lnTo>
                  <a:lnTo>
                    <a:pt x="7675" y="6977"/>
                  </a:lnTo>
                  <a:lnTo>
                    <a:pt x="7623" y="6925"/>
                  </a:lnTo>
                  <a:lnTo>
                    <a:pt x="7598" y="6874"/>
                  </a:lnTo>
                  <a:lnTo>
                    <a:pt x="7572" y="6822"/>
                  </a:lnTo>
                  <a:lnTo>
                    <a:pt x="7572" y="6770"/>
                  </a:lnTo>
                  <a:lnTo>
                    <a:pt x="7572" y="6667"/>
                  </a:lnTo>
                  <a:lnTo>
                    <a:pt x="7546" y="6589"/>
                  </a:lnTo>
                  <a:lnTo>
                    <a:pt x="7494" y="6486"/>
                  </a:lnTo>
                  <a:lnTo>
                    <a:pt x="7442" y="6434"/>
                  </a:lnTo>
                  <a:lnTo>
                    <a:pt x="7365" y="6357"/>
                  </a:lnTo>
                  <a:lnTo>
                    <a:pt x="7287" y="6331"/>
                  </a:lnTo>
                  <a:lnTo>
                    <a:pt x="7210" y="6305"/>
                  </a:lnTo>
                  <a:lnTo>
                    <a:pt x="7107" y="6279"/>
                  </a:lnTo>
                  <a:lnTo>
                    <a:pt x="6280" y="6279"/>
                  </a:lnTo>
                  <a:lnTo>
                    <a:pt x="6176" y="6305"/>
                  </a:lnTo>
                  <a:lnTo>
                    <a:pt x="6099" y="6331"/>
                  </a:lnTo>
                  <a:lnTo>
                    <a:pt x="6021" y="6357"/>
                  </a:lnTo>
                  <a:lnTo>
                    <a:pt x="5944" y="6434"/>
                  </a:lnTo>
                  <a:lnTo>
                    <a:pt x="5892" y="6486"/>
                  </a:lnTo>
                  <a:lnTo>
                    <a:pt x="5840" y="6589"/>
                  </a:lnTo>
                  <a:lnTo>
                    <a:pt x="5815" y="6667"/>
                  </a:lnTo>
                  <a:lnTo>
                    <a:pt x="5815" y="6770"/>
                  </a:lnTo>
                  <a:lnTo>
                    <a:pt x="5815" y="7391"/>
                  </a:lnTo>
                  <a:lnTo>
                    <a:pt x="5789" y="7468"/>
                  </a:lnTo>
                  <a:lnTo>
                    <a:pt x="5763" y="7520"/>
                  </a:lnTo>
                  <a:lnTo>
                    <a:pt x="5711" y="7546"/>
                  </a:lnTo>
                  <a:lnTo>
                    <a:pt x="5659" y="7571"/>
                  </a:lnTo>
                  <a:lnTo>
                    <a:pt x="4858" y="7571"/>
                  </a:lnTo>
                  <a:lnTo>
                    <a:pt x="4781" y="7546"/>
                  </a:lnTo>
                  <a:lnTo>
                    <a:pt x="4755" y="7520"/>
                  </a:lnTo>
                  <a:lnTo>
                    <a:pt x="4703" y="7468"/>
                  </a:lnTo>
                  <a:lnTo>
                    <a:pt x="4703" y="7391"/>
                  </a:lnTo>
                  <a:lnTo>
                    <a:pt x="4703" y="6409"/>
                  </a:lnTo>
                  <a:lnTo>
                    <a:pt x="4678" y="6357"/>
                  </a:lnTo>
                  <a:lnTo>
                    <a:pt x="4652" y="6305"/>
                  </a:lnTo>
                  <a:lnTo>
                    <a:pt x="4600" y="6254"/>
                  </a:lnTo>
                  <a:lnTo>
                    <a:pt x="4471" y="6254"/>
                  </a:lnTo>
                  <a:lnTo>
                    <a:pt x="4419" y="6305"/>
                  </a:lnTo>
                  <a:lnTo>
                    <a:pt x="4393" y="6357"/>
                  </a:lnTo>
                  <a:lnTo>
                    <a:pt x="4393" y="6409"/>
                  </a:lnTo>
                  <a:lnTo>
                    <a:pt x="4393" y="7391"/>
                  </a:lnTo>
                  <a:lnTo>
                    <a:pt x="4393" y="7494"/>
                  </a:lnTo>
                  <a:lnTo>
                    <a:pt x="4419" y="7597"/>
                  </a:lnTo>
                  <a:lnTo>
                    <a:pt x="4471" y="7675"/>
                  </a:lnTo>
                  <a:lnTo>
                    <a:pt x="4522" y="7726"/>
                  </a:lnTo>
                  <a:lnTo>
                    <a:pt x="4600" y="7804"/>
                  </a:lnTo>
                  <a:lnTo>
                    <a:pt x="4678" y="7830"/>
                  </a:lnTo>
                  <a:lnTo>
                    <a:pt x="4755" y="7856"/>
                  </a:lnTo>
                  <a:lnTo>
                    <a:pt x="4858" y="7882"/>
                  </a:lnTo>
                  <a:lnTo>
                    <a:pt x="5659" y="7882"/>
                  </a:lnTo>
                  <a:lnTo>
                    <a:pt x="5737" y="7856"/>
                  </a:lnTo>
                  <a:lnTo>
                    <a:pt x="5840" y="7830"/>
                  </a:lnTo>
                  <a:lnTo>
                    <a:pt x="5918" y="7804"/>
                  </a:lnTo>
                  <a:lnTo>
                    <a:pt x="5970" y="7726"/>
                  </a:lnTo>
                  <a:lnTo>
                    <a:pt x="6047" y="7675"/>
                  </a:lnTo>
                  <a:lnTo>
                    <a:pt x="6073" y="7597"/>
                  </a:lnTo>
                  <a:lnTo>
                    <a:pt x="6099" y="7494"/>
                  </a:lnTo>
                  <a:lnTo>
                    <a:pt x="6125" y="7391"/>
                  </a:lnTo>
                  <a:lnTo>
                    <a:pt x="6125" y="6770"/>
                  </a:lnTo>
                  <a:lnTo>
                    <a:pt x="6125" y="6693"/>
                  </a:lnTo>
                  <a:lnTo>
                    <a:pt x="6176" y="6641"/>
                  </a:lnTo>
                  <a:lnTo>
                    <a:pt x="6228" y="6615"/>
                  </a:lnTo>
                  <a:lnTo>
                    <a:pt x="7158" y="6615"/>
                  </a:lnTo>
                  <a:lnTo>
                    <a:pt x="7210" y="6641"/>
                  </a:lnTo>
                  <a:lnTo>
                    <a:pt x="7262" y="6693"/>
                  </a:lnTo>
                  <a:lnTo>
                    <a:pt x="7262" y="6770"/>
                  </a:lnTo>
                  <a:lnTo>
                    <a:pt x="7262" y="6822"/>
                  </a:lnTo>
                  <a:lnTo>
                    <a:pt x="7262" y="6925"/>
                  </a:lnTo>
                  <a:lnTo>
                    <a:pt x="7287" y="7003"/>
                  </a:lnTo>
                  <a:lnTo>
                    <a:pt x="7339" y="7080"/>
                  </a:lnTo>
                  <a:lnTo>
                    <a:pt x="7391" y="7158"/>
                  </a:lnTo>
                  <a:lnTo>
                    <a:pt x="7468" y="7210"/>
                  </a:lnTo>
                  <a:lnTo>
                    <a:pt x="7546" y="7261"/>
                  </a:lnTo>
                  <a:lnTo>
                    <a:pt x="7649" y="7287"/>
                  </a:lnTo>
                  <a:lnTo>
                    <a:pt x="8554" y="7287"/>
                  </a:lnTo>
                  <a:lnTo>
                    <a:pt x="8631" y="7261"/>
                  </a:lnTo>
                  <a:lnTo>
                    <a:pt x="8709" y="7210"/>
                  </a:lnTo>
                  <a:lnTo>
                    <a:pt x="8786" y="7158"/>
                  </a:lnTo>
                  <a:lnTo>
                    <a:pt x="8838" y="7080"/>
                  </a:lnTo>
                  <a:lnTo>
                    <a:pt x="8890" y="7003"/>
                  </a:lnTo>
                  <a:lnTo>
                    <a:pt x="8915" y="6925"/>
                  </a:lnTo>
                  <a:lnTo>
                    <a:pt x="8915" y="6822"/>
                  </a:lnTo>
                  <a:lnTo>
                    <a:pt x="8915" y="2016"/>
                  </a:lnTo>
                  <a:lnTo>
                    <a:pt x="8915" y="1964"/>
                  </a:lnTo>
                  <a:lnTo>
                    <a:pt x="8890" y="1912"/>
                  </a:lnTo>
                  <a:lnTo>
                    <a:pt x="7003" y="52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261375" y="1392625"/>
              <a:ext cx="117600" cy="117600"/>
            </a:xfrm>
            <a:custGeom>
              <a:avLst/>
              <a:gdLst/>
              <a:ahLst/>
              <a:cxnLst/>
              <a:rect l="l" t="t" r="r" b="b"/>
              <a:pathLst>
                <a:path w="4704" h="4704" extrusionOk="0">
                  <a:moveTo>
                    <a:pt x="155" y="1"/>
                  </a:moveTo>
                  <a:lnTo>
                    <a:pt x="78" y="26"/>
                  </a:lnTo>
                  <a:lnTo>
                    <a:pt x="52" y="52"/>
                  </a:lnTo>
                  <a:lnTo>
                    <a:pt x="0" y="104"/>
                  </a:lnTo>
                  <a:lnTo>
                    <a:pt x="0" y="156"/>
                  </a:lnTo>
                  <a:lnTo>
                    <a:pt x="0" y="3308"/>
                  </a:lnTo>
                  <a:lnTo>
                    <a:pt x="0" y="3386"/>
                  </a:lnTo>
                  <a:lnTo>
                    <a:pt x="26" y="3489"/>
                  </a:lnTo>
                  <a:lnTo>
                    <a:pt x="78" y="3567"/>
                  </a:lnTo>
                  <a:lnTo>
                    <a:pt x="129" y="3644"/>
                  </a:lnTo>
                  <a:lnTo>
                    <a:pt x="207" y="3696"/>
                  </a:lnTo>
                  <a:lnTo>
                    <a:pt x="285" y="3722"/>
                  </a:lnTo>
                  <a:lnTo>
                    <a:pt x="362" y="3773"/>
                  </a:lnTo>
                  <a:lnTo>
                    <a:pt x="1318" y="3773"/>
                  </a:lnTo>
                  <a:lnTo>
                    <a:pt x="1370" y="3825"/>
                  </a:lnTo>
                  <a:lnTo>
                    <a:pt x="1396" y="3877"/>
                  </a:lnTo>
                  <a:lnTo>
                    <a:pt x="1396" y="3928"/>
                  </a:lnTo>
                  <a:lnTo>
                    <a:pt x="1396" y="4238"/>
                  </a:lnTo>
                  <a:lnTo>
                    <a:pt x="1422" y="4316"/>
                  </a:lnTo>
                  <a:lnTo>
                    <a:pt x="1447" y="4419"/>
                  </a:lnTo>
                  <a:lnTo>
                    <a:pt x="1499" y="4497"/>
                  </a:lnTo>
                  <a:lnTo>
                    <a:pt x="1551" y="4574"/>
                  </a:lnTo>
                  <a:lnTo>
                    <a:pt x="1628" y="4626"/>
                  </a:lnTo>
                  <a:lnTo>
                    <a:pt x="1706" y="4678"/>
                  </a:lnTo>
                  <a:lnTo>
                    <a:pt x="1783" y="4704"/>
                  </a:lnTo>
                  <a:lnTo>
                    <a:pt x="2843" y="4704"/>
                  </a:lnTo>
                  <a:lnTo>
                    <a:pt x="2920" y="4678"/>
                  </a:lnTo>
                  <a:lnTo>
                    <a:pt x="2998" y="4626"/>
                  </a:lnTo>
                  <a:lnTo>
                    <a:pt x="3075" y="4574"/>
                  </a:lnTo>
                  <a:lnTo>
                    <a:pt x="3127" y="4497"/>
                  </a:lnTo>
                  <a:lnTo>
                    <a:pt x="3179" y="4419"/>
                  </a:lnTo>
                  <a:lnTo>
                    <a:pt x="3205" y="4316"/>
                  </a:lnTo>
                  <a:lnTo>
                    <a:pt x="3205" y="4238"/>
                  </a:lnTo>
                  <a:lnTo>
                    <a:pt x="3205" y="3050"/>
                  </a:lnTo>
                  <a:lnTo>
                    <a:pt x="3230" y="2972"/>
                  </a:lnTo>
                  <a:lnTo>
                    <a:pt x="3256" y="2946"/>
                  </a:lnTo>
                  <a:lnTo>
                    <a:pt x="3308" y="2895"/>
                  </a:lnTo>
                  <a:lnTo>
                    <a:pt x="4290" y="2895"/>
                  </a:lnTo>
                  <a:lnTo>
                    <a:pt x="4342" y="2946"/>
                  </a:lnTo>
                  <a:lnTo>
                    <a:pt x="4367" y="2972"/>
                  </a:lnTo>
                  <a:lnTo>
                    <a:pt x="4393" y="3050"/>
                  </a:lnTo>
                  <a:lnTo>
                    <a:pt x="4393" y="3360"/>
                  </a:lnTo>
                  <a:lnTo>
                    <a:pt x="4393" y="3437"/>
                  </a:lnTo>
                  <a:lnTo>
                    <a:pt x="4419" y="3489"/>
                  </a:lnTo>
                  <a:lnTo>
                    <a:pt x="4471" y="3515"/>
                  </a:lnTo>
                  <a:lnTo>
                    <a:pt x="4600" y="3515"/>
                  </a:lnTo>
                  <a:lnTo>
                    <a:pt x="4652" y="3489"/>
                  </a:lnTo>
                  <a:lnTo>
                    <a:pt x="4678" y="3437"/>
                  </a:lnTo>
                  <a:lnTo>
                    <a:pt x="4703" y="3360"/>
                  </a:lnTo>
                  <a:lnTo>
                    <a:pt x="4703" y="3050"/>
                  </a:lnTo>
                  <a:lnTo>
                    <a:pt x="4678" y="2946"/>
                  </a:lnTo>
                  <a:lnTo>
                    <a:pt x="4652" y="2869"/>
                  </a:lnTo>
                  <a:lnTo>
                    <a:pt x="4626" y="2791"/>
                  </a:lnTo>
                  <a:lnTo>
                    <a:pt x="4548" y="2714"/>
                  </a:lnTo>
                  <a:lnTo>
                    <a:pt x="4497" y="2662"/>
                  </a:lnTo>
                  <a:lnTo>
                    <a:pt x="4419" y="2610"/>
                  </a:lnTo>
                  <a:lnTo>
                    <a:pt x="4316" y="2585"/>
                  </a:lnTo>
                  <a:lnTo>
                    <a:pt x="3282" y="2585"/>
                  </a:lnTo>
                  <a:lnTo>
                    <a:pt x="3179" y="2610"/>
                  </a:lnTo>
                  <a:lnTo>
                    <a:pt x="3101" y="2662"/>
                  </a:lnTo>
                  <a:lnTo>
                    <a:pt x="3050" y="2714"/>
                  </a:lnTo>
                  <a:lnTo>
                    <a:pt x="2972" y="2791"/>
                  </a:lnTo>
                  <a:lnTo>
                    <a:pt x="2946" y="2869"/>
                  </a:lnTo>
                  <a:lnTo>
                    <a:pt x="2920" y="2946"/>
                  </a:lnTo>
                  <a:lnTo>
                    <a:pt x="2894" y="3050"/>
                  </a:lnTo>
                  <a:lnTo>
                    <a:pt x="2894" y="4238"/>
                  </a:lnTo>
                  <a:lnTo>
                    <a:pt x="2894" y="4290"/>
                  </a:lnTo>
                  <a:lnTo>
                    <a:pt x="2843" y="4342"/>
                  </a:lnTo>
                  <a:lnTo>
                    <a:pt x="2791" y="4368"/>
                  </a:lnTo>
                  <a:lnTo>
                    <a:pt x="2739" y="4394"/>
                  </a:lnTo>
                  <a:lnTo>
                    <a:pt x="1887" y="4394"/>
                  </a:lnTo>
                  <a:lnTo>
                    <a:pt x="1809" y="4368"/>
                  </a:lnTo>
                  <a:lnTo>
                    <a:pt x="1757" y="4342"/>
                  </a:lnTo>
                  <a:lnTo>
                    <a:pt x="1732" y="4290"/>
                  </a:lnTo>
                  <a:lnTo>
                    <a:pt x="1732" y="4238"/>
                  </a:lnTo>
                  <a:lnTo>
                    <a:pt x="1732" y="3928"/>
                  </a:lnTo>
                  <a:lnTo>
                    <a:pt x="1706" y="3825"/>
                  </a:lnTo>
                  <a:lnTo>
                    <a:pt x="1680" y="3747"/>
                  </a:lnTo>
                  <a:lnTo>
                    <a:pt x="1654" y="3670"/>
                  </a:lnTo>
                  <a:lnTo>
                    <a:pt x="1577" y="3592"/>
                  </a:lnTo>
                  <a:lnTo>
                    <a:pt x="1525" y="3541"/>
                  </a:lnTo>
                  <a:lnTo>
                    <a:pt x="1422" y="3489"/>
                  </a:lnTo>
                  <a:lnTo>
                    <a:pt x="1344" y="3463"/>
                  </a:lnTo>
                  <a:lnTo>
                    <a:pt x="465" y="3463"/>
                  </a:lnTo>
                  <a:lnTo>
                    <a:pt x="414" y="3437"/>
                  </a:lnTo>
                  <a:lnTo>
                    <a:pt x="362" y="3412"/>
                  </a:lnTo>
                  <a:lnTo>
                    <a:pt x="310" y="3360"/>
                  </a:lnTo>
                  <a:lnTo>
                    <a:pt x="310" y="3308"/>
                  </a:lnTo>
                  <a:lnTo>
                    <a:pt x="310" y="156"/>
                  </a:lnTo>
                  <a:lnTo>
                    <a:pt x="285" y="104"/>
                  </a:lnTo>
                  <a:lnTo>
                    <a:pt x="259" y="52"/>
                  </a:lnTo>
                  <a:lnTo>
                    <a:pt x="207" y="2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72" name="Google Shape;372;p39"/>
          <p:cNvGrpSpPr/>
          <p:nvPr/>
        </p:nvGrpSpPr>
        <p:grpSpPr>
          <a:xfrm>
            <a:off x="982040" y="1933909"/>
            <a:ext cx="289251" cy="240141"/>
            <a:chOff x="1001725" y="1356450"/>
            <a:chExt cx="270050" cy="224200"/>
          </a:xfrm>
        </p:grpSpPr>
        <p:sp>
          <p:nvSpPr>
            <p:cNvPr id="373" name="Google Shape;373;p39"/>
            <p:cNvSpPr/>
            <p:nvPr/>
          </p:nvSpPr>
          <p:spPr>
            <a:xfrm>
              <a:off x="1001725" y="1356450"/>
              <a:ext cx="270050" cy="224200"/>
            </a:xfrm>
            <a:custGeom>
              <a:avLst/>
              <a:gdLst/>
              <a:ahLst/>
              <a:cxnLst/>
              <a:rect l="l" t="t" r="r" b="b"/>
              <a:pathLst>
                <a:path w="10802" h="8968" extrusionOk="0">
                  <a:moveTo>
                    <a:pt x="4135" y="311"/>
                  </a:moveTo>
                  <a:lnTo>
                    <a:pt x="4496" y="362"/>
                  </a:lnTo>
                  <a:lnTo>
                    <a:pt x="4962" y="466"/>
                  </a:lnTo>
                  <a:lnTo>
                    <a:pt x="4419" y="1112"/>
                  </a:lnTo>
                  <a:lnTo>
                    <a:pt x="4031" y="1060"/>
                  </a:lnTo>
                  <a:lnTo>
                    <a:pt x="4031" y="440"/>
                  </a:lnTo>
                  <a:lnTo>
                    <a:pt x="4031" y="388"/>
                  </a:lnTo>
                  <a:lnTo>
                    <a:pt x="4057" y="362"/>
                  </a:lnTo>
                  <a:lnTo>
                    <a:pt x="4109" y="336"/>
                  </a:lnTo>
                  <a:lnTo>
                    <a:pt x="4135" y="311"/>
                  </a:lnTo>
                  <a:close/>
                  <a:moveTo>
                    <a:pt x="6254" y="1034"/>
                  </a:moveTo>
                  <a:lnTo>
                    <a:pt x="6512" y="1215"/>
                  </a:lnTo>
                  <a:lnTo>
                    <a:pt x="6745" y="1396"/>
                  </a:lnTo>
                  <a:lnTo>
                    <a:pt x="6977" y="1577"/>
                  </a:lnTo>
                  <a:lnTo>
                    <a:pt x="7184" y="1809"/>
                  </a:lnTo>
                  <a:lnTo>
                    <a:pt x="7365" y="2042"/>
                  </a:lnTo>
                  <a:lnTo>
                    <a:pt x="7546" y="2274"/>
                  </a:lnTo>
                  <a:lnTo>
                    <a:pt x="7727" y="2533"/>
                  </a:lnTo>
                  <a:lnTo>
                    <a:pt x="7882" y="2817"/>
                  </a:lnTo>
                  <a:lnTo>
                    <a:pt x="7933" y="2869"/>
                  </a:lnTo>
                  <a:lnTo>
                    <a:pt x="8011" y="2895"/>
                  </a:lnTo>
                  <a:lnTo>
                    <a:pt x="8088" y="2869"/>
                  </a:lnTo>
                  <a:lnTo>
                    <a:pt x="8140" y="2843"/>
                  </a:lnTo>
                  <a:lnTo>
                    <a:pt x="8166" y="2791"/>
                  </a:lnTo>
                  <a:lnTo>
                    <a:pt x="8166" y="2714"/>
                  </a:lnTo>
                  <a:lnTo>
                    <a:pt x="8166" y="2662"/>
                  </a:lnTo>
                  <a:lnTo>
                    <a:pt x="8011" y="2404"/>
                  </a:lnTo>
                  <a:lnTo>
                    <a:pt x="7856" y="2145"/>
                  </a:lnTo>
                  <a:lnTo>
                    <a:pt x="7675" y="1887"/>
                  </a:lnTo>
                  <a:lnTo>
                    <a:pt x="7468" y="1654"/>
                  </a:lnTo>
                  <a:lnTo>
                    <a:pt x="9690" y="1654"/>
                  </a:lnTo>
                  <a:lnTo>
                    <a:pt x="9742" y="1680"/>
                  </a:lnTo>
                  <a:lnTo>
                    <a:pt x="9794" y="1706"/>
                  </a:lnTo>
                  <a:lnTo>
                    <a:pt x="9820" y="1758"/>
                  </a:lnTo>
                  <a:lnTo>
                    <a:pt x="9846" y="1835"/>
                  </a:lnTo>
                  <a:lnTo>
                    <a:pt x="9846" y="7339"/>
                  </a:lnTo>
                  <a:lnTo>
                    <a:pt x="8088" y="7339"/>
                  </a:lnTo>
                  <a:lnTo>
                    <a:pt x="8088" y="7003"/>
                  </a:lnTo>
                  <a:lnTo>
                    <a:pt x="8062" y="6512"/>
                  </a:lnTo>
                  <a:lnTo>
                    <a:pt x="8011" y="5918"/>
                  </a:lnTo>
                  <a:lnTo>
                    <a:pt x="7907" y="5246"/>
                  </a:lnTo>
                  <a:lnTo>
                    <a:pt x="7882" y="5014"/>
                  </a:lnTo>
                  <a:lnTo>
                    <a:pt x="8450" y="5014"/>
                  </a:lnTo>
                  <a:lnTo>
                    <a:pt x="8528" y="4988"/>
                  </a:lnTo>
                  <a:lnTo>
                    <a:pt x="8605" y="4936"/>
                  </a:lnTo>
                  <a:lnTo>
                    <a:pt x="8683" y="4859"/>
                  </a:lnTo>
                  <a:lnTo>
                    <a:pt x="8734" y="4781"/>
                  </a:lnTo>
                  <a:lnTo>
                    <a:pt x="8760" y="4703"/>
                  </a:lnTo>
                  <a:lnTo>
                    <a:pt x="8786" y="4600"/>
                  </a:lnTo>
                  <a:lnTo>
                    <a:pt x="8786" y="4497"/>
                  </a:lnTo>
                  <a:lnTo>
                    <a:pt x="8631" y="3877"/>
                  </a:lnTo>
                  <a:lnTo>
                    <a:pt x="8450" y="3308"/>
                  </a:lnTo>
                  <a:lnTo>
                    <a:pt x="8398" y="3256"/>
                  </a:lnTo>
                  <a:lnTo>
                    <a:pt x="8347" y="3205"/>
                  </a:lnTo>
                  <a:lnTo>
                    <a:pt x="8243" y="3205"/>
                  </a:lnTo>
                  <a:lnTo>
                    <a:pt x="8192" y="3231"/>
                  </a:lnTo>
                  <a:lnTo>
                    <a:pt x="8140" y="3282"/>
                  </a:lnTo>
                  <a:lnTo>
                    <a:pt x="8140" y="3360"/>
                  </a:lnTo>
                  <a:lnTo>
                    <a:pt x="8140" y="3411"/>
                  </a:lnTo>
                  <a:lnTo>
                    <a:pt x="8321" y="3980"/>
                  </a:lnTo>
                  <a:lnTo>
                    <a:pt x="8476" y="4574"/>
                  </a:lnTo>
                  <a:lnTo>
                    <a:pt x="8450" y="4626"/>
                  </a:lnTo>
                  <a:lnTo>
                    <a:pt x="8450" y="4652"/>
                  </a:lnTo>
                  <a:lnTo>
                    <a:pt x="8398" y="4678"/>
                  </a:lnTo>
                  <a:lnTo>
                    <a:pt x="8347" y="4703"/>
                  </a:lnTo>
                  <a:lnTo>
                    <a:pt x="7804" y="4703"/>
                  </a:lnTo>
                  <a:lnTo>
                    <a:pt x="7701" y="4342"/>
                  </a:lnTo>
                  <a:lnTo>
                    <a:pt x="7597" y="3980"/>
                  </a:lnTo>
                  <a:lnTo>
                    <a:pt x="7468" y="3644"/>
                  </a:lnTo>
                  <a:lnTo>
                    <a:pt x="7313" y="3334"/>
                  </a:lnTo>
                  <a:lnTo>
                    <a:pt x="7081" y="2869"/>
                  </a:lnTo>
                  <a:lnTo>
                    <a:pt x="6796" y="2481"/>
                  </a:lnTo>
                  <a:lnTo>
                    <a:pt x="6460" y="2119"/>
                  </a:lnTo>
                  <a:lnTo>
                    <a:pt x="6124" y="1809"/>
                  </a:lnTo>
                  <a:lnTo>
                    <a:pt x="6202" y="1603"/>
                  </a:lnTo>
                  <a:lnTo>
                    <a:pt x="6254" y="1396"/>
                  </a:lnTo>
                  <a:lnTo>
                    <a:pt x="6279" y="1215"/>
                  </a:lnTo>
                  <a:lnTo>
                    <a:pt x="6254" y="1034"/>
                  </a:lnTo>
                  <a:close/>
                  <a:moveTo>
                    <a:pt x="6486" y="7649"/>
                  </a:moveTo>
                  <a:lnTo>
                    <a:pt x="6486" y="7959"/>
                  </a:lnTo>
                  <a:lnTo>
                    <a:pt x="6460" y="7985"/>
                  </a:lnTo>
                  <a:lnTo>
                    <a:pt x="6435" y="8011"/>
                  </a:lnTo>
                  <a:lnTo>
                    <a:pt x="4367" y="8011"/>
                  </a:lnTo>
                  <a:lnTo>
                    <a:pt x="4341" y="7985"/>
                  </a:lnTo>
                  <a:lnTo>
                    <a:pt x="4316" y="7959"/>
                  </a:lnTo>
                  <a:lnTo>
                    <a:pt x="4316" y="7649"/>
                  </a:lnTo>
                  <a:close/>
                  <a:moveTo>
                    <a:pt x="5582" y="336"/>
                  </a:moveTo>
                  <a:lnTo>
                    <a:pt x="5633" y="362"/>
                  </a:lnTo>
                  <a:lnTo>
                    <a:pt x="5763" y="543"/>
                  </a:lnTo>
                  <a:lnTo>
                    <a:pt x="5866" y="750"/>
                  </a:lnTo>
                  <a:lnTo>
                    <a:pt x="5892" y="776"/>
                  </a:lnTo>
                  <a:lnTo>
                    <a:pt x="5944" y="1008"/>
                  </a:lnTo>
                  <a:lnTo>
                    <a:pt x="5944" y="1241"/>
                  </a:lnTo>
                  <a:lnTo>
                    <a:pt x="5944" y="1370"/>
                  </a:lnTo>
                  <a:lnTo>
                    <a:pt x="5892" y="1499"/>
                  </a:lnTo>
                  <a:lnTo>
                    <a:pt x="5840" y="1628"/>
                  </a:lnTo>
                  <a:lnTo>
                    <a:pt x="5788" y="1783"/>
                  </a:lnTo>
                  <a:lnTo>
                    <a:pt x="5763" y="1835"/>
                  </a:lnTo>
                  <a:lnTo>
                    <a:pt x="5763" y="1887"/>
                  </a:lnTo>
                  <a:lnTo>
                    <a:pt x="5788" y="1939"/>
                  </a:lnTo>
                  <a:lnTo>
                    <a:pt x="5840" y="1990"/>
                  </a:lnTo>
                  <a:lnTo>
                    <a:pt x="6021" y="2119"/>
                  </a:lnTo>
                  <a:lnTo>
                    <a:pt x="6176" y="2274"/>
                  </a:lnTo>
                  <a:lnTo>
                    <a:pt x="6357" y="2429"/>
                  </a:lnTo>
                  <a:lnTo>
                    <a:pt x="6512" y="2610"/>
                  </a:lnTo>
                  <a:lnTo>
                    <a:pt x="6796" y="3024"/>
                  </a:lnTo>
                  <a:lnTo>
                    <a:pt x="7029" y="3463"/>
                  </a:lnTo>
                  <a:lnTo>
                    <a:pt x="7184" y="3799"/>
                  </a:lnTo>
                  <a:lnTo>
                    <a:pt x="7313" y="4135"/>
                  </a:lnTo>
                  <a:lnTo>
                    <a:pt x="7416" y="4497"/>
                  </a:lnTo>
                  <a:lnTo>
                    <a:pt x="7520" y="4884"/>
                  </a:lnTo>
                  <a:lnTo>
                    <a:pt x="7597" y="5298"/>
                  </a:lnTo>
                  <a:lnTo>
                    <a:pt x="7701" y="5970"/>
                  </a:lnTo>
                  <a:lnTo>
                    <a:pt x="7752" y="6538"/>
                  </a:lnTo>
                  <a:lnTo>
                    <a:pt x="7778" y="7029"/>
                  </a:lnTo>
                  <a:lnTo>
                    <a:pt x="7752" y="7339"/>
                  </a:lnTo>
                  <a:lnTo>
                    <a:pt x="4548" y="7339"/>
                  </a:lnTo>
                  <a:lnTo>
                    <a:pt x="4548" y="4497"/>
                  </a:lnTo>
                  <a:lnTo>
                    <a:pt x="4522" y="4368"/>
                  </a:lnTo>
                  <a:lnTo>
                    <a:pt x="4471" y="4264"/>
                  </a:lnTo>
                  <a:lnTo>
                    <a:pt x="4393" y="4161"/>
                  </a:lnTo>
                  <a:lnTo>
                    <a:pt x="4290" y="4109"/>
                  </a:lnTo>
                  <a:lnTo>
                    <a:pt x="4186" y="4083"/>
                  </a:lnTo>
                  <a:lnTo>
                    <a:pt x="4057" y="4083"/>
                  </a:lnTo>
                  <a:lnTo>
                    <a:pt x="3954" y="4109"/>
                  </a:lnTo>
                  <a:lnTo>
                    <a:pt x="3850" y="4187"/>
                  </a:lnTo>
                  <a:lnTo>
                    <a:pt x="3101" y="4884"/>
                  </a:lnTo>
                  <a:lnTo>
                    <a:pt x="3023" y="4910"/>
                  </a:lnTo>
                  <a:lnTo>
                    <a:pt x="2972" y="4910"/>
                  </a:lnTo>
                  <a:lnTo>
                    <a:pt x="2403" y="4652"/>
                  </a:lnTo>
                  <a:lnTo>
                    <a:pt x="2352" y="4626"/>
                  </a:lnTo>
                  <a:lnTo>
                    <a:pt x="2326" y="4600"/>
                  </a:lnTo>
                  <a:lnTo>
                    <a:pt x="2326" y="4548"/>
                  </a:lnTo>
                  <a:lnTo>
                    <a:pt x="2352" y="4497"/>
                  </a:lnTo>
                  <a:lnTo>
                    <a:pt x="2972" y="3179"/>
                  </a:lnTo>
                  <a:lnTo>
                    <a:pt x="2972" y="3127"/>
                  </a:lnTo>
                  <a:lnTo>
                    <a:pt x="2972" y="3076"/>
                  </a:lnTo>
                  <a:lnTo>
                    <a:pt x="2946" y="3024"/>
                  </a:lnTo>
                  <a:lnTo>
                    <a:pt x="2894" y="2972"/>
                  </a:lnTo>
                  <a:lnTo>
                    <a:pt x="2765" y="2972"/>
                  </a:lnTo>
                  <a:lnTo>
                    <a:pt x="2713" y="2998"/>
                  </a:lnTo>
                  <a:lnTo>
                    <a:pt x="2688" y="3050"/>
                  </a:lnTo>
                  <a:lnTo>
                    <a:pt x="2067" y="4368"/>
                  </a:lnTo>
                  <a:lnTo>
                    <a:pt x="2016" y="4445"/>
                  </a:lnTo>
                  <a:lnTo>
                    <a:pt x="2016" y="4523"/>
                  </a:lnTo>
                  <a:lnTo>
                    <a:pt x="2016" y="4626"/>
                  </a:lnTo>
                  <a:lnTo>
                    <a:pt x="2042" y="4703"/>
                  </a:lnTo>
                  <a:lnTo>
                    <a:pt x="2067" y="4781"/>
                  </a:lnTo>
                  <a:lnTo>
                    <a:pt x="2119" y="4833"/>
                  </a:lnTo>
                  <a:lnTo>
                    <a:pt x="2197" y="4910"/>
                  </a:lnTo>
                  <a:lnTo>
                    <a:pt x="2274" y="4936"/>
                  </a:lnTo>
                  <a:lnTo>
                    <a:pt x="2843" y="5194"/>
                  </a:lnTo>
                  <a:lnTo>
                    <a:pt x="2946" y="5246"/>
                  </a:lnTo>
                  <a:lnTo>
                    <a:pt x="3075" y="5246"/>
                  </a:lnTo>
                  <a:lnTo>
                    <a:pt x="3204" y="5194"/>
                  </a:lnTo>
                  <a:lnTo>
                    <a:pt x="3308" y="5117"/>
                  </a:lnTo>
                  <a:lnTo>
                    <a:pt x="4083" y="4419"/>
                  </a:lnTo>
                  <a:lnTo>
                    <a:pt x="4135" y="4393"/>
                  </a:lnTo>
                  <a:lnTo>
                    <a:pt x="4186" y="4393"/>
                  </a:lnTo>
                  <a:lnTo>
                    <a:pt x="4212" y="4419"/>
                  </a:lnTo>
                  <a:lnTo>
                    <a:pt x="4238" y="4497"/>
                  </a:lnTo>
                  <a:lnTo>
                    <a:pt x="4238" y="7339"/>
                  </a:lnTo>
                  <a:lnTo>
                    <a:pt x="2946" y="7339"/>
                  </a:lnTo>
                  <a:lnTo>
                    <a:pt x="2894" y="7365"/>
                  </a:lnTo>
                  <a:lnTo>
                    <a:pt x="2843" y="7391"/>
                  </a:lnTo>
                  <a:lnTo>
                    <a:pt x="2817" y="7443"/>
                  </a:lnTo>
                  <a:lnTo>
                    <a:pt x="2791" y="7494"/>
                  </a:lnTo>
                  <a:lnTo>
                    <a:pt x="2817" y="7572"/>
                  </a:lnTo>
                  <a:lnTo>
                    <a:pt x="2843" y="7624"/>
                  </a:lnTo>
                  <a:lnTo>
                    <a:pt x="2894" y="7649"/>
                  </a:lnTo>
                  <a:lnTo>
                    <a:pt x="4005" y="7649"/>
                  </a:lnTo>
                  <a:lnTo>
                    <a:pt x="4005" y="7959"/>
                  </a:lnTo>
                  <a:lnTo>
                    <a:pt x="4031" y="8089"/>
                  </a:lnTo>
                  <a:lnTo>
                    <a:pt x="4109" y="8218"/>
                  </a:lnTo>
                  <a:lnTo>
                    <a:pt x="4212" y="8295"/>
                  </a:lnTo>
                  <a:lnTo>
                    <a:pt x="4367" y="8321"/>
                  </a:lnTo>
                  <a:lnTo>
                    <a:pt x="6435" y="8321"/>
                  </a:lnTo>
                  <a:lnTo>
                    <a:pt x="6564" y="8295"/>
                  </a:lnTo>
                  <a:lnTo>
                    <a:pt x="6693" y="8218"/>
                  </a:lnTo>
                  <a:lnTo>
                    <a:pt x="6770" y="8089"/>
                  </a:lnTo>
                  <a:lnTo>
                    <a:pt x="6796" y="7959"/>
                  </a:lnTo>
                  <a:lnTo>
                    <a:pt x="6796" y="7649"/>
                  </a:lnTo>
                  <a:lnTo>
                    <a:pt x="10414" y="7649"/>
                  </a:lnTo>
                  <a:lnTo>
                    <a:pt x="10466" y="7675"/>
                  </a:lnTo>
                  <a:lnTo>
                    <a:pt x="10466" y="7701"/>
                  </a:lnTo>
                  <a:lnTo>
                    <a:pt x="10466" y="8295"/>
                  </a:lnTo>
                  <a:lnTo>
                    <a:pt x="10440" y="8450"/>
                  </a:lnTo>
                  <a:lnTo>
                    <a:pt x="10362" y="8554"/>
                  </a:lnTo>
                  <a:lnTo>
                    <a:pt x="10259" y="8631"/>
                  </a:lnTo>
                  <a:lnTo>
                    <a:pt x="10104" y="8657"/>
                  </a:lnTo>
                  <a:lnTo>
                    <a:pt x="698" y="8657"/>
                  </a:lnTo>
                  <a:lnTo>
                    <a:pt x="543" y="8631"/>
                  </a:lnTo>
                  <a:lnTo>
                    <a:pt x="439" y="8554"/>
                  </a:lnTo>
                  <a:lnTo>
                    <a:pt x="336" y="8450"/>
                  </a:lnTo>
                  <a:lnTo>
                    <a:pt x="310" y="8295"/>
                  </a:lnTo>
                  <a:lnTo>
                    <a:pt x="310" y="7701"/>
                  </a:lnTo>
                  <a:lnTo>
                    <a:pt x="336" y="7675"/>
                  </a:lnTo>
                  <a:lnTo>
                    <a:pt x="362" y="7649"/>
                  </a:lnTo>
                  <a:lnTo>
                    <a:pt x="2326" y="7649"/>
                  </a:lnTo>
                  <a:lnTo>
                    <a:pt x="2377" y="7624"/>
                  </a:lnTo>
                  <a:lnTo>
                    <a:pt x="2403" y="7572"/>
                  </a:lnTo>
                  <a:lnTo>
                    <a:pt x="2429" y="7494"/>
                  </a:lnTo>
                  <a:lnTo>
                    <a:pt x="2403" y="7443"/>
                  </a:lnTo>
                  <a:lnTo>
                    <a:pt x="2377" y="7391"/>
                  </a:lnTo>
                  <a:lnTo>
                    <a:pt x="2326" y="7365"/>
                  </a:lnTo>
                  <a:lnTo>
                    <a:pt x="2274" y="7339"/>
                  </a:lnTo>
                  <a:lnTo>
                    <a:pt x="956" y="7339"/>
                  </a:lnTo>
                  <a:lnTo>
                    <a:pt x="956" y="1835"/>
                  </a:lnTo>
                  <a:lnTo>
                    <a:pt x="956" y="1758"/>
                  </a:lnTo>
                  <a:lnTo>
                    <a:pt x="1008" y="1706"/>
                  </a:lnTo>
                  <a:lnTo>
                    <a:pt x="1060" y="1680"/>
                  </a:lnTo>
                  <a:lnTo>
                    <a:pt x="1111" y="1654"/>
                  </a:lnTo>
                  <a:lnTo>
                    <a:pt x="3334" y="1654"/>
                  </a:lnTo>
                  <a:lnTo>
                    <a:pt x="2972" y="2429"/>
                  </a:lnTo>
                  <a:lnTo>
                    <a:pt x="2946" y="2481"/>
                  </a:lnTo>
                  <a:lnTo>
                    <a:pt x="2972" y="2559"/>
                  </a:lnTo>
                  <a:lnTo>
                    <a:pt x="2998" y="2610"/>
                  </a:lnTo>
                  <a:lnTo>
                    <a:pt x="3049" y="2636"/>
                  </a:lnTo>
                  <a:lnTo>
                    <a:pt x="3101" y="2662"/>
                  </a:lnTo>
                  <a:lnTo>
                    <a:pt x="3153" y="2636"/>
                  </a:lnTo>
                  <a:lnTo>
                    <a:pt x="3204" y="2610"/>
                  </a:lnTo>
                  <a:lnTo>
                    <a:pt x="3256" y="2559"/>
                  </a:lnTo>
                  <a:lnTo>
                    <a:pt x="3799" y="1422"/>
                  </a:lnTo>
                  <a:lnTo>
                    <a:pt x="3825" y="1396"/>
                  </a:lnTo>
                  <a:lnTo>
                    <a:pt x="3876" y="1370"/>
                  </a:lnTo>
                  <a:lnTo>
                    <a:pt x="4186" y="1396"/>
                  </a:lnTo>
                  <a:lnTo>
                    <a:pt x="4471" y="1422"/>
                  </a:lnTo>
                  <a:lnTo>
                    <a:pt x="4548" y="1422"/>
                  </a:lnTo>
                  <a:lnTo>
                    <a:pt x="4600" y="1370"/>
                  </a:lnTo>
                  <a:lnTo>
                    <a:pt x="5375" y="491"/>
                  </a:lnTo>
                  <a:lnTo>
                    <a:pt x="5478" y="362"/>
                  </a:lnTo>
                  <a:lnTo>
                    <a:pt x="5530" y="336"/>
                  </a:lnTo>
                  <a:close/>
                  <a:moveTo>
                    <a:pt x="4083" y="0"/>
                  </a:moveTo>
                  <a:lnTo>
                    <a:pt x="4005" y="26"/>
                  </a:lnTo>
                  <a:lnTo>
                    <a:pt x="3928" y="78"/>
                  </a:lnTo>
                  <a:lnTo>
                    <a:pt x="3850" y="130"/>
                  </a:lnTo>
                  <a:lnTo>
                    <a:pt x="3799" y="181"/>
                  </a:lnTo>
                  <a:lnTo>
                    <a:pt x="3747" y="259"/>
                  </a:lnTo>
                  <a:lnTo>
                    <a:pt x="3721" y="336"/>
                  </a:lnTo>
                  <a:lnTo>
                    <a:pt x="3695" y="440"/>
                  </a:lnTo>
                  <a:lnTo>
                    <a:pt x="3695" y="1086"/>
                  </a:lnTo>
                  <a:lnTo>
                    <a:pt x="3592" y="1163"/>
                  </a:lnTo>
                  <a:lnTo>
                    <a:pt x="3514" y="1292"/>
                  </a:lnTo>
                  <a:lnTo>
                    <a:pt x="3489" y="1344"/>
                  </a:lnTo>
                  <a:lnTo>
                    <a:pt x="1111" y="1344"/>
                  </a:lnTo>
                  <a:lnTo>
                    <a:pt x="1008" y="1370"/>
                  </a:lnTo>
                  <a:lnTo>
                    <a:pt x="930" y="1396"/>
                  </a:lnTo>
                  <a:lnTo>
                    <a:pt x="853" y="1422"/>
                  </a:lnTo>
                  <a:lnTo>
                    <a:pt x="775" y="1499"/>
                  </a:lnTo>
                  <a:lnTo>
                    <a:pt x="724" y="1551"/>
                  </a:lnTo>
                  <a:lnTo>
                    <a:pt x="672" y="1628"/>
                  </a:lnTo>
                  <a:lnTo>
                    <a:pt x="646" y="1732"/>
                  </a:lnTo>
                  <a:lnTo>
                    <a:pt x="646" y="1835"/>
                  </a:lnTo>
                  <a:lnTo>
                    <a:pt x="646" y="7339"/>
                  </a:lnTo>
                  <a:lnTo>
                    <a:pt x="362" y="7339"/>
                  </a:lnTo>
                  <a:lnTo>
                    <a:pt x="233" y="7365"/>
                  </a:lnTo>
                  <a:lnTo>
                    <a:pt x="103" y="7443"/>
                  </a:lnTo>
                  <a:lnTo>
                    <a:pt x="26" y="7572"/>
                  </a:lnTo>
                  <a:lnTo>
                    <a:pt x="0" y="7701"/>
                  </a:lnTo>
                  <a:lnTo>
                    <a:pt x="0" y="8295"/>
                  </a:lnTo>
                  <a:lnTo>
                    <a:pt x="26" y="8425"/>
                  </a:lnTo>
                  <a:lnTo>
                    <a:pt x="52" y="8554"/>
                  </a:lnTo>
                  <a:lnTo>
                    <a:pt x="129" y="8683"/>
                  </a:lnTo>
                  <a:lnTo>
                    <a:pt x="207" y="8786"/>
                  </a:lnTo>
                  <a:lnTo>
                    <a:pt x="310" y="8864"/>
                  </a:lnTo>
                  <a:lnTo>
                    <a:pt x="414" y="8916"/>
                  </a:lnTo>
                  <a:lnTo>
                    <a:pt x="543" y="8967"/>
                  </a:lnTo>
                  <a:lnTo>
                    <a:pt x="10233" y="8967"/>
                  </a:lnTo>
                  <a:lnTo>
                    <a:pt x="10362" y="8916"/>
                  </a:lnTo>
                  <a:lnTo>
                    <a:pt x="10492" y="8864"/>
                  </a:lnTo>
                  <a:lnTo>
                    <a:pt x="10595" y="8786"/>
                  </a:lnTo>
                  <a:lnTo>
                    <a:pt x="10672" y="8683"/>
                  </a:lnTo>
                  <a:lnTo>
                    <a:pt x="10750" y="8554"/>
                  </a:lnTo>
                  <a:lnTo>
                    <a:pt x="10776" y="8425"/>
                  </a:lnTo>
                  <a:lnTo>
                    <a:pt x="10802" y="8295"/>
                  </a:lnTo>
                  <a:lnTo>
                    <a:pt x="10802" y="7701"/>
                  </a:lnTo>
                  <a:lnTo>
                    <a:pt x="10776" y="7572"/>
                  </a:lnTo>
                  <a:lnTo>
                    <a:pt x="10672" y="7443"/>
                  </a:lnTo>
                  <a:lnTo>
                    <a:pt x="10569" y="7365"/>
                  </a:lnTo>
                  <a:lnTo>
                    <a:pt x="10414" y="7339"/>
                  </a:lnTo>
                  <a:lnTo>
                    <a:pt x="10156" y="7339"/>
                  </a:lnTo>
                  <a:lnTo>
                    <a:pt x="10156" y="1835"/>
                  </a:lnTo>
                  <a:lnTo>
                    <a:pt x="10156" y="1732"/>
                  </a:lnTo>
                  <a:lnTo>
                    <a:pt x="10130" y="1628"/>
                  </a:lnTo>
                  <a:lnTo>
                    <a:pt x="10078" y="1551"/>
                  </a:lnTo>
                  <a:lnTo>
                    <a:pt x="10026" y="1499"/>
                  </a:lnTo>
                  <a:lnTo>
                    <a:pt x="9949" y="1422"/>
                  </a:lnTo>
                  <a:lnTo>
                    <a:pt x="9871" y="1396"/>
                  </a:lnTo>
                  <a:lnTo>
                    <a:pt x="9768" y="1370"/>
                  </a:lnTo>
                  <a:lnTo>
                    <a:pt x="9690" y="1344"/>
                  </a:lnTo>
                  <a:lnTo>
                    <a:pt x="7184" y="1344"/>
                  </a:lnTo>
                  <a:lnTo>
                    <a:pt x="6951" y="1137"/>
                  </a:lnTo>
                  <a:lnTo>
                    <a:pt x="6693" y="931"/>
                  </a:lnTo>
                  <a:lnTo>
                    <a:pt x="6435" y="776"/>
                  </a:lnTo>
                  <a:lnTo>
                    <a:pt x="6150" y="595"/>
                  </a:lnTo>
                  <a:lnTo>
                    <a:pt x="6021" y="362"/>
                  </a:lnTo>
                  <a:lnTo>
                    <a:pt x="5866" y="155"/>
                  </a:lnTo>
                  <a:lnTo>
                    <a:pt x="5814" y="104"/>
                  </a:lnTo>
                  <a:lnTo>
                    <a:pt x="5737" y="52"/>
                  </a:lnTo>
                  <a:lnTo>
                    <a:pt x="5659" y="26"/>
                  </a:lnTo>
                  <a:lnTo>
                    <a:pt x="5478" y="26"/>
                  </a:lnTo>
                  <a:lnTo>
                    <a:pt x="5375" y="52"/>
                  </a:lnTo>
                  <a:lnTo>
                    <a:pt x="5297" y="104"/>
                  </a:lnTo>
                  <a:lnTo>
                    <a:pt x="5246" y="155"/>
                  </a:lnTo>
                  <a:lnTo>
                    <a:pt x="5194" y="207"/>
                  </a:lnTo>
                  <a:lnTo>
                    <a:pt x="4884" y="130"/>
                  </a:lnTo>
                  <a:lnTo>
                    <a:pt x="4626" y="78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1101200" y="1419125"/>
              <a:ext cx="7775" cy="7775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04" y="0"/>
                  </a:moveTo>
                  <a:lnTo>
                    <a:pt x="52" y="26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2" y="258"/>
                  </a:lnTo>
                  <a:lnTo>
                    <a:pt x="104" y="284"/>
                  </a:lnTo>
                  <a:lnTo>
                    <a:pt x="156" y="310"/>
                  </a:lnTo>
                  <a:lnTo>
                    <a:pt x="207" y="284"/>
                  </a:lnTo>
                  <a:lnTo>
                    <a:pt x="259" y="258"/>
                  </a:lnTo>
                  <a:lnTo>
                    <a:pt x="311" y="207"/>
                  </a:lnTo>
                  <a:lnTo>
                    <a:pt x="311" y="155"/>
                  </a:lnTo>
                  <a:lnTo>
                    <a:pt x="311" y="78"/>
                  </a:lnTo>
                  <a:lnTo>
                    <a:pt x="259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375" name="Google Shape;375;p39"/>
          <p:cNvGrpSpPr/>
          <p:nvPr/>
        </p:nvGrpSpPr>
        <p:grpSpPr>
          <a:xfrm>
            <a:off x="982040" y="837192"/>
            <a:ext cx="289251" cy="289251"/>
            <a:chOff x="1765325" y="1333850"/>
            <a:chExt cx="270050" cy="270050"/>
          </a:xfrm>
        </p:grpSpPr>
        <p:sp>
          <p:nvSpPr>
            <p:cNvPr id="376" name="Google Shape;376;p39"/>
            <p:cNvSpPr/>
            <p:nvPr/>
          </p:nvSpPr>
          <p:spPr>
            <a:xfrm>
              <a:off x="1787275" y="1355150"/>
              <a:ext cx="126650" cy="126650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766" y="337"/>
                  </a:moveTo>
                  <a:lnTo>
                    <a:pt x="2972" y="363"/>
                  </a:lnTo>
                  <a:lnTo>
                    <a:pt x="3179" y="440"/>
                  </a:lnTo>
                  <a:lnTo>
                    <a:pt x="3386" y="492"/>
                  </a:lnTo>
                  <a:lnTo>
                    <a:pt x="3593" y="595"/>
                  </a:lnTo>
                  <a:lnTo>
                    <a:pt x="3774" y="698"/>
                  </a:lnTo>
                  <a:lnTo>
                    <a:pt x="3929" y="828"/>
                  </a:lnTo>
                  <a:lnTo>
                    <a:pt x="4084" y="983"/>
                  </a:lnTo>
                  <a:lnTo>
                    <a:pt x="4239" y="1138"/>
                  </a:lnTo>
                  <a:lnTo>
                    <a:pt x="4368" y="1319"/>
                  </a:lnTo>
                  <a:lnTo>
                    <a:pt x="4471" y="1500"/>
                  </a:lnTo>
                  <a:lnTo>
                    <a:pt x="4575" y="1680"/>
                  </a:lnTo>
                  <a:lnTo>
                    <a:pt x="4652" y="1887"/>
                  </a:lnTo>
                  <a:lnTo>
                    <a:pt x="4704" y="2094"/>
                  </a:lnTo>
                  <a:lnTo>
                    <a:pt x="4730" y="2326"/>
                  </a:lnTo>
                  <a:lnTo>
                    <a:pt x="4730" y="2533"/>
                  </a:lnTo>
                  <a:lnTo>
                    <a:pt x="4730" y="2766"/>
                  </a:lnTo>
                  <a:lnTo>
                    <a:pt x="4704" y="2998"/>
                  </a:lnTo>
                  <a:lnTo>
                    <a:pt x="4652" y="3205"/>
                  </a:lnTo>
                  <a:lnTo>
                    <a:pt x="4575" y="3412"/>
                  </a:lnTo>
                  <a:lnTo>
                    <a:pt x="4471" y="3593"/>
                  </a:lnTo>
                  <a:lnTo>
                    <a:pt x="4368" y="3774"/>
                  </a:lnTo>
                  <a:lnTo>
                    <a:pt x="4239" y="3954"/>
                  </a:lnTo>
                  <a:lnTo>
                    <a:pt x="4084" y="4109"/>
                  </a:lnTo>
                  <a:lnTo>
                    <a:pt x="3929" y="4239"/>
                  </a:lnTo>
                  <a:lnTo>
                    <a:pt x="3774" y="4368"/>
                  </a:lnTo>
                  <a:lnTo>
                    <a:pt x="3593" y="4497"/>
                  </a:lnTo>
                  <a:lnTo>
                    <a:pt x="3386" y="4575"/>
                  </a:lnTo>
                  <a:lnTo>
                    <a:pt x="3179" y="4652"/>
                  </a:lnTo>
                  <a:lnTo>
                    <a:pt x="2972" y="4704"/>
                  </a:lnTo>
                  <a:lnTo>
                    <a:pt x="2766" y="4755"/>
                  </a:lnTo>
                  <a:lnTo>
                    <a:pt x="2301" y="4755"/>
                  </a:lnTo>
                  <a:lnTo>
                    <a:pt x="2094" y="4704"/>
                  </a:lnTo>
                  <a:lnTo>
                    <a:pt x="1861" y="4652"/>
                  </a:lnTo>
                  <a:lnTo>
                    <a:pt x="1655" y="4575"/>
                  </a:lnTo>
                  <a:lnTo>
                    <a:pt x="1474" y="4497"/>
                  </a:lnTo>
                  <a:lnTo>
                    <a:pt x="1293" y="4368"/>
                  </a:lnTo>
                  <a:lnTo>
                    <a:pt x="1112" y="4239"/>
                  </a:lnTo>
                  <a:lnTo>
                    <a:pt x="957" y="4109"/>
                  </a:lnTo>
                  <a:lnTo>
                    <a:pt x="828" y="3954"/>
                  </a:lnTo>
                  <a:lnTo>
                    <a:pt x="698" y="3774"/>
                  </a:lnTo>
                  <a:lnTo>
                    <a:pt x="569" y="3593"/>
                  </a:lnTo>
                  <a:lnTo>
                    <a:pt x="492" y="3412"/>
                  </a:lnTo>
                  <a:lnTo>
                    <a:pt x="414" y="3205"/>
                  </a:lnTo>
                  <a:lnTo>
                    <a:pt x="363" y="2998"/>
                  </a:lnTo>
                  <a:lnTo>
                    <a:pt x="337" y="2766"/>
                  </a:lnTo>
                  <a:lnTo>
                    <a:pt x="311" y="2533"/>
                  </a:lnTo>
                  <a:lnTo>
                    <a:pt x="337" y="2326"/>
                  </a:lnTo>
                  <a:lnTo>
                    <a:pt x="363" y="2094"/>
                  </a:lnTo>
                  <a:lnTo>
                    <a:pt x="414" y="1887"/>
                  </a:lnTo>
                  <a:lnTo>
                    <a:pt x="492" y="1680"/>
                  </a:lnTo>
                  <a:lnTo>
                    <a:pt x="569" y="1500"/>
                  </a:lnTo>
                  <a:lnTo>
                    <a:pt x="698" y="1319"/>
                  </a:lnTo>
                  <a:lnTo>
                    <a:pt x="828" y="1138"/>
                  </a:lnTo>
                  <a:lnTo>
                    <a:pt x="957" y="983"/>
                  </a:lnTo>
                  <a:lnTo>
                    <a:pt x="1112" y="828"/>
                  </a:lnTo>
                  <a:lnTo>
                    <a:pt x="1293" y="698"/>
                  </a:lnTo>
                  <a:lnTo>
                    <a:pt x="1474" y="595"/>
                  </a:lnTo>
                  <a:lnTo>
                    <a:pt x="1655" y="492"/>
                  </a:lnTo>
                  <a:lnTo>
                    <a:pt x="1861" y="440"/>
                  </a:lnTo>
                  <a:lnTo>
                    <a:pt x="2094" y="363"/>
                  </a:lnTo>
                  <a:lnTo>
                    <a:pt x="2301" y="337"/>
                  </a:lnTo>
                  <a:close/>
                  <a:moveTo>
                    <a:pt x="2533" y="1"/>
                  </a:moveTo>
                  <a:lnTo>
                    <a:pt x="2275" y="27"/>
                  </a:lnTo>
                  <a:lnTo>
                    <a:pt x="2016" y="52"/>
                  </a:lnTo>
                  <a:lnTo>
                    <a:pt x="1784" y="130"/>
                  </a:lnTo>
                  <a:lnTo>
                    <a:pt x="1551" y="207"/>
                  </a:lnTo>
                  <a:lnTo>
                    <a:pt x="1319" y="311"/>
                  </a:lnTo>
                  <a:lnTo>
                    <a:pt x="1112" y="440"/>
                  </a:lnTo>
                  <a:lnTo>
                    <a:pt x="931" y="595"/>
                  </a:lnTo>
                  <a:lnTo>
                    <a:pt x="750" y="750"/>
                  </a:lnTo>
                  <a:lnTo>
                    <a:pt x="569" y="931"/>
                  </a:lnTo>
                  <a:lnTo>
                    <a:pt x="440" y="1138"/>
                  </a:lnTo>
                  <a:lnTo>
                    <a:pt x="311" y="1344"/>
                  </a:lnTo>
                  <a:lnTo>
                    <a:pt x="207" y="1551"/>
                  </a:lnTo>
                  <a:lnTo>
                    <a:pt x="104" y="1784"/>
                  </a:lnTo>
                  <a:lnTo>
                    <a:pt x="52" y="2042"/>
                  </a:lnTo>
                  <a:lnTo>
                    <a:pt x="1" y="2275"/>
                  </a:lnTo>
                  <a:lnTo>
                    <a:pt x="1" y="2533"/>
                  </a:lnTo>
                  <a:lnTo>
                    <a:pt x="1" y="2792"/>
                  </a:lnTo>
                  <a:lnTo>
                    <a:pt x="52" y="3050"/>
                  </a:lnTo>
                  <a:lnTo>
                    <a:pt x="104" y="3283"/>
                  </a:lnTo>
                  <a:lnTo>
                    <a:pt x="207" y="3515"/>
                  </a:lnTo>
                  <a:lnTo>
                    <a:pt x="311" y="3748"/>
                  </a:lnTo>
                  <a:lnTo>
                    <a:pt x="440" y="3954"/>
                  </a:lnTo>
                  <a:lnTo>
                    <a:pt x="569" y="4161"/>
                  </a:lnTo>
                  <a:lnTo>
                    <a:pt x="750" y="4342"/>
                  </a:lnTo>
                  <a:lnTo>
                    <a:pt x="931" y="4497"/>
                  </a:lnTo>
                  <a:lnTo>
                    <a:pt x="1112" y="4652"/>
                  </a:lnTo>
                  <a:lnTo>
                    <a:pt x="1319" y="4755"/>
                  </a:lnTo>
                  <a:lnTo>
                    <a:pt x="1551" y="4885"/>
                  </a:lnTo>
                  <a:lnTo>
                    <a:pt x="1784" y="4962"/>
                  </a:lnTo>
                  <a:lnTo>
                    <a:pt x="2016" y="5014"/>
                  </a:lnTo>
                  <a:lnTo>
                    <a:pt x="2275" y="5066"/>
                  </a:lnTo>
                  <a:lnTo>
                    <a:pt x="2792" y="5066"/>
                  </a:lnTo>
                  <a:lnTo>
                    <a:pt x="3024" y="5014"/>
                  </a:lnTo>
                  <a:lnTo>
                    <a:pt x="3283" y="4962"/>
                  </a:lnTo>
                  <a:lnTo>
                    <a:pt x="3515" y="4885"/>
                  </a:lnTo>
                  <a:lnTo>
                    <a:pt x="3722" y="4755"/>
                  </a:lnTo>
                  <a:lnTo>
                    <a:pt x="3929" y="4652"/>
                  </a:lnTo>
                  <a:lnTo>
                    <a:pt x="4135" y="4497"/>
                  </a:lnTo>
                  <a:lnTo>
                    <a:pt x="4316" y="4342"/>
                  </a:lnTo>
                  <a:lnTo>
                    <a:pt x="4471" y="4161"/>
                  </a:lnTo>
                  <a:lnTo>
                    <a:pt x="4626" y="3954"/>
                  </a:lnTo>
                  <a:lnTo>
                    <a:pt x="4756" y="3748"/>
                  </a:lnTo>
                  <a:lnTo>
                    <a:pt x="4859" y="3515"/>
                  </a:lnTo>
                  <a:lnTo>
                    <a:pt x="4936" y="3283"/>
                  </a:lnTo>
                  <a:lnTo>
                    <a:pt x="5014" y="3050"/>
                  </a:lnTo>
                  <a:lnTo>
                    <a:pt x="5040" y="2792"/>
                  </a:lnTo>
                  <a:lnTo>
                    <a:pt x="5066" y="2533"/>
                  </a:lnTo>
                  <a:lnTo>
                    <a:pt x="5040" y="2275"/>
                  </a:lnTo>
                  <a:lnTo>
                    <a:pt x="5014" y="2042"/>
                  </a:lnTo>
                  <a:lnTo>
                    <a:pt x="4936" y="1784"/>
                  </a:lnTo>
                  <a:lnTo>
                    <a:pt x="4859" y="1551"/>
                  </a:lnTo>
                  <a:lnTo>
                    <a:pt x="4756" y="1344"/>
                  </a:lnTo>
                  <a:lnTo>
                    <a:pt x="4626" y="1138"/>
                  </a:lnTo>
                  <a:lnTo>
                    <a:pt x="4471" y="931"/>
                  </a:lnTo>
                  <a:lnTo>
                    <a:pt x="4316" y="750"/>
                  </a:lnTo>
                  <a:lnTo>
                    <a:pt x="4135" y="595"/>
                  </a:lnTo>
                  <a:lnTo>
                    <a:pt x="3929" y="440"/>
                  </a:lnTo>
                  <a:lnTo>
                    <a:pt x="3722" y="311"/>
                  </a:lnTo>
                  <a:lnTo>
                    <a:pt x="3515" y="207"/>
                  </a:lnTo>
                  <a:lnTo>
                    <a:pt x="3283" y="130"/>
                  </a:lnTo>
                  <a:lnTo>
                    <a:pt x="3024" y="52"/>
                  </a:lnTo>
                  <a:lnTo>
                    <a:pt x="2792" y="27"/>
                  </a:lnTo>
                  <a:lnTo>
                    <a:pt x="2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815700" y="1388750"/>
              <a:ext cx="69800" cy="60100"/>
            </a:xfrm>
            <a:custGeom>
              <a:avLst/>
              <a:gdLst/>
              <a:ahLst/>
              <a:cxnLst/>
              <a:rect l="l" t="t" r="r" b="b"/>
              <a:pathLst>
                <a:path w="2792" h="2404" extrusionOk="0">
                  <a:moveTo>
                    <a:pt x="1396" y="414"/>
                  </a:moveTo>
                  <a:lnTo>
                    <a:pt x="1525" y="440"/>
                  </a:lnTo>
                  <a:lnTo>
                    <a:pt x="1655" y="517"/>
                  </a:lnTo>
                  <a:lnTo>
                    <a:pt x="1758" y="621"/>
                  </a:lnTo>
                  <a:lnTo>
                    <a:pt x="1835" y="724"/>
                  </a:lnTo>
                  <a:lnTo>
                    <a:pt x="957" y="724"/>
                  </a:lnTo>
                  <a:lnTo>
                    <a:pt x="1009" y="621"/>
                  </a:lnTo>
                  <a:lnTo>
                    <a:pt x="1112" y="517"/>
                  </a:lnTo>
                  <a:lnTo>
                    <a:pt x="1241" y="440"/>
                  </a:lnTo>
                  <a:lnTo>
                    <a:pt x="1396" y="414"/>
                  </a:lnTo>
                  <a:close/>
                  <a:moveTo>
                    <a:pt x="1241" y="1060"/>
                  </a:moveTo>
                  <a:lnTo>
                    <a:pt x="1241" y="1887"/>
                  </a:lnTo>
                  <a:lnTo>
                    <a:pt x="1112" y="1809"/>
                  </a:lnTo>
                  <a:lnTo>
                    <a:pt x="1009" y="1732"/>
                  </a:lnTo>
                  <a:lnTo>
                    <a:pt x="931" y="1603"/>
                  </a:lnTo>
                  <a:lnTo>
                    <a:pt x="931" y="1448"/>
                  </a:lnTo>
                  <a:lnTo>
                    <a:pt x="931" y="1060"/>
                  </a:lnTo>
                  <a:close/>
                  <a:moveTo>
                    <a:pt x="1861" y="1060"/>
                  </a:moveTo>
                  <a:lnTo>
                    <a:pt x="1861" y="1448"/>
                  </a:lnTo>
                  <a:lnTo>
                    <a:pt x="1835" y="1603"/>
                  </a:lnTo>
                  <a:lnTo>
                    <a:pt x="1784" y="1732"/>
                  </a:lnTo>
                  <a:lnTo>
                    <a:pt x="1680" y="1809"/>
                  </a:lnTo>
                  <a:lnTo>
                    <a:pt x="1551" y="1887"/>
                  </a:lnTo>
                  <a:lnTo>
                    <a:pt x="1551" y="1060"/>
                  </a:lnTo>
                  <a:close/>
                  <a:moveTo>
                    <a:pt x="363" y="0"/>
                  </a:moveTo>
                  <a:lnTo>
                    <a:pt x="311" y="52"/>
                  </a:lnTo>
                  <a:lnTo>
                    <a:pt x="285" y="104"/>
                  </a:lnTo>
                  <a:lnTo>
                    <a:pt x="259" y="156"/>
                  </a:lnTo>
                  <a:lnTo>
                    <a:pt x="259" y="466"/>
                  </a:lnTo>
                  <a:lnTo>
                    <a:pt x="285" y="569"/>
                  </a:lnTo>
                  <a:lnTo>
                    <a:pt x="311" y="672"/>
                  </a:lnTo>
                  <a:lnTo>
                    <a:pt x="388" y="750"/>
                  </a:lnTo>
                  <a:lnTo>
                    <a:pt x="466" y="802"/>
                  </a:lnTo>
                  <a:lnTo>
                    <a:pt x="595" y="879"/>
                  </a:lnTo>
                  <a:lnTo>
                    <a:pt x="595" y="905"/>
                  </a:lnTo>
                  <a:lnTo>
                    <a:pt x="595" y="1034"/>
                  </a:lnTo>
                  <a:lnTo>
                    <a:pt x="156" y="1034"/>
                  </a:lnTo>
                  <a:lnTo>
                    <a:pt x="104" y="1060"/>
                  </a:lnTo>
                  <a:lnTo>
                    <a:pt x="52" y="1086"/>
                  </a:lnTo>
                  <a:lnTo>
                    <a:pt x="1" y="1137"/>
                  </a:lnTo>
                  <a:lnTo>
                    <a:pt x="1" y="1189"/>
                  </a:lnTo>
                  <a:lnTo>
                    <a:pt x="1" y="1267"/>
                  </a:lnTo>
                  <a:lnTo>
                    <a:pt x="52" y="1318"/>
                  </a:lnTo>
                  <a:lnTo>
                    <a:pt x="104" y="1344"/>
                  </a:lnTo>
                  <a:lnTo>
                    <a:pt x="595" y="1344"/>
                  </a:lnTo>
                  <a:lnTo>
                    <a:pt x="595" y="1448"/>
                  </a:lnTo>
                  <a:lnTo>
                    <a:pt x="595" y="1525"/>
                  </a:lnTo>
                  <a:lnTo>
                    <a:pt x="466" y="1603"/>
                  </a:lnTo>
                  <a:lnTo>
                    <a:pt x="388" y="1654"/>
                  </a:lnTo>
                  <a:lnTo>
                    <a:pt x="311" y="1732"/>
                  </a:lnTo>
                  <a:lnTo>
                    <a:pt x="285" y="1809"/>
                  </a:lnTo>
                  <a:lnTo>
                    <a:pt x="259" y="1913"/>
                  </a:lnTo>
                  <a:lnTo>
                    <a:pt x="259" y="2249"/>
                  </a:lnTo>
                  <a:lnTo>
                    <a:pt x="285" y="2300"/>
                  </a:lnTo>
                  <a:lnTo>
                    <a:pt x="311" y="2352"/>
                  </a:lnTo>
                  <a:lnTo>
                    <a:pt x="363" y="2378"/>
                  </a:lnTo>
                  <a:lnTo>
                    <a:pt x="414" y="2404"/>
                  </a:lnTo>
                  <a:lnTo>
                    <a:pt x="492" y="2378"/>
                  </a:lnTo>
                  <a:lnTo>
                    <a:pt x="543" y="2352"/>
                  </a:lnTo>
                  <a:lnTo>
                    <a:pt x="569" y="2300"/>
                  </a:lnTo>
                  <a:lnTo>
                    <a:pt x="569" y="2249"/>
                  </a:lnTo>
                  <a:lnTo>
                    <a:pt x="569" y="1913"/>
                  </a:lnTo>
                  <a:lnTo>
                    <a:pt x="595" y="1887"/>
                  </a:lnTo>
                  <a:lnTo>
                    <a:pt x="621" y="1887"/>
                  </a:lnTo>
                  <a:lnTo>
                    <a:pt x="698" y="1835"/>
                  </a:lnTo>
                  <a:lnTo>
                    <a:pt x="828" y="1990"/>
                  </a:lnTo>
                  <a:lnTo>
                    <a:pt x="983" y="2119"/>
                  </a:lnTo>
                  <a:lnTo>
                    <a:pt x="1189" y="2197"/>
                  </a:lnTo>
                  <a:lnTo>
                    <a:pt x="1396" y="2223"/>
                  </a:lnTo>
                  <a:lnTo>
                    <a:pt x="1603" y="2197"/>
                  </a:lnTo>
                  <a:lnTo>
                    <a:pt x="1784" y="2119"/>
                  </a:lnTo>
                  <a:lnTo>
                    <a:pt x="1965" y="1990"/>
                  </a:lnTo>
                  <a:lnTo>
                    <a:pt x="2068" y="1835"/>
                  </a:lnTo>
                  <a:lnTo>
                    <a:pt x="2171" y="1887"/>
                  </a:lnTo>
                  <a:lnTo>
                    <a:pt x="2197" y="1887"/>
                  </a:lnTo>
                  <a:lnTo>
                    <a:pt x="2197" y="1913"/>
                  </a:lnTo>
                  <a:lnTo>
                    <a:pt x="2197" y="2249"/>
                  </a:lnTo>
                  <a:lnTo>
                    <a:pt x="2223" y="2300"/>
                  </a:lnTo>
                  <a:lnTo>
                    <a:pt x="2249" y="2352"/>
                  </a:lnTo>
                  <a:lnTo>
                    <a:pt x="2301" y="2378"/>
                  </a:lnTo>
                  <a:lnTo>
                    <a:pt x="2352" y="2404"/>
                  </a:lnTo>
                  <a:lnTo>
                    <a:pt x="2430" y="2378"/>
                  </a:lnTo>
                  <a:lnTo>
                    <a:pt x="2482" y="2352"/>
                  </a:lnTo>
                  <a:lnTo>
                    <a:pt x="2507" y="2300"/>
                  </a:lnTo>
                  <a:lnTo>
                    <a:pt x="2507" y="2249"/>
                  </a:lnTo>
                  <a:lnTo>
                    <a:pt x="2507" y="1913"/>
                  </a:lnTo>
                  <a:lnTo>
                    <a:pt x="2507" y="1809"/>
                  </a:lnTo>
                  <a:lnTo>
                    <a:pt x="2456" y="1732"/>
                  </a:lnTo>
                  <a:lnTo>
                    <a:pt x="2404" y="1654"/>
                  </a:lnTo>
                  <a:lnTo>
                    <a:pt x="2301" y="1603"/>
                  </a:lnTo>
                  <a:lnTo>
                    <a:pt x="2171" y="1525"/>
                  </a:lnTo>
                  <a:lnTo>
                    <a:pt x="2171" y="1448"/>
                  </a:lnTo>
                  <a:lnTo>
                    <a:pt x="2171" y="1344"/>
                  </a:lnTo>
                  <a:lnTo>
                    <a:pt x="2688" y="1344"/>
                  </a:lnTo>
                  <a:lnTo>
                    <a:pt x="2740" y="1318"/>
                  </a:lnTo>
                  <a:lnTo>
                    <a:pt x="2766" y="1267"/>
                  </a:lnTo>
                  <a:lnTo>
                    <a:pt x="2792" y="1189"/>
                  </a:lnTo>
                  <a:lnTo>
                    <a:pt x="2766" y="1137"/>
                  </a:lnTo>
                  <a:lnTo>
                    <a:pt x="2740" y="1086"/>
                  </a:lnTo>
                  <a:lnTo>
                    <a:pt x="2688" y="1060"/>
                  </a:lnTo>
                  <a:lnTo>
                    <a:pt x="2611" y="1034"/>
                  </a:lnTo>
                  <a:lnTo>
                    <a:pt x="2171" y="1034"/>
                  </a:lnTo>
                  <a:lnTo>
                    <a:pt x="2171" y="905"/>
                  </a:lnTo>
                  <a:lnTo>
                    <a:pt x="2171" y="879"/>
                  </a:lnTo>
                  <a:lnTo>
                    <a:pt x="2301" y="802"/>
                  </a:lnTo>
                  <a:lnTo>
                    <a:pt x="2404" y="750"/>
                  </a:lnTo>
                  <a:lnTo>
                    <a:pt x="2456" y="672"/>
                  </a:lnTo>
                  <a:lnTo>
                    <a:pt x="2507" y="569"/>
                  </a:lnTo>
                  <a:lnTo>
                    <a:pt x="2507" y="466"/>
                  </a:lnTo>
                  <a:lnTo>
                    <a:pt x="2507" y="156"/>
                  </a:lnTo>
                  <a:lnTo>
                    <a:pt x="2507" y="104"/>
                  </a:lnTo>
                  <a:lnTo>
                    <a:pt x="2482" y="52"/>
                  </a:lnTo>
                  <a:lnTo>
                    <a:pt x="2430" y="0"/>
                  </a:lnTo>
                  <a:lnTo>
                    <a:pt x="2301" y="0"/>
                  </a:lnTo>
                  <a:lnTo>
                    <a:pt x="2249" y="52"/>
                  </a:lnTo>
                  <a:lnTo>
                    <a:pt x="2223" y="104"/>
                  </a:lnTo>
                  <a:lnTo>
                    <a:pt x="2197" y="156"/>
                  </a:lnTo>
                  <a:lnTo>
                    <a:pt x="2197" y="466"/>
                  </a:lnTo>
                  <a:lnTo>
                    <a:pt x="2197" y="491"/>
                  </a:lnTo>
                  <a:lnTo>
                    <a:pt x="2171" y="517"/>
                  </a:lnTo>
                  <a:lnTo>
                    <a:pt x="2094" y="569"/>
                  </a:lnTo>
                  <a:lnTo>
                    <a:pt x="1991" y="362"/>
                  </a:lnTo>
                  <a:lnTo>
                    <a:pt x="1810" y="233"/>
                  </a:lnTo>
                  <a:lnTo>
                    <a:pt x="1732" y="181"/>
                  </a:lnTo>
                  <a:lnTo>
                    <a:pt x="1629" y="130"/>
                  </a:lnTo>
                  <a:lnTo>
                    <a:pt x="1500" y="104"/>
                  </a:lnTo>
                  <a:lnTo>
                    <a:pt x="1267" y="104"/>
                  </a:lnTo>
                  <a:lnTo>
                    <a:pt x="1164" y="130"/>
                  </a:lnTo>
                  <a:lnTo>
                    <a:pt x="1060" y="181"/>
                  </a:lnTo>
                  <a:lnTo>
                    <a:pt x="957" y="233"/>
                  </a:lnTo>
                  <a:lnTo>
                    <a:pt x="802" y="362"/>
                  </a:lnTo>
                  <a:lnTo>
                    <a:pt x="673" y="569"/>
                  </a:lnTo>
                  <a:lnTo>
                    <a:pt x="621" y="517"/>
                  </a:lnTo>
                  <a:lnTo>
                    <a:pt x="595" y="491"/>
                  </a:lnTo>
                  <a:lnTo>
                    <a:pt x="569" y="466"/>
                  </a:lnTo>
                  <a:lnTo>
                    <a:pt x="569" y="156"/>
                  </a:lnTo>
                  <a:lnTo>
                    <a:pt x="569" y="104"/>
                  </a:lnTo>
                  <a:lnTo>
                    <a:pt x="543" y="52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957825" y="1437200"/>
              <a:ext cx="26525" cy="34275"/>
            </a:xfrm>
            <a:custGeom>
              <a:avLst/>
              <a:gdLst/>
              <a:ahLst/>
              <a:cxnLst/>
              <a:rect l="l" t="t" r="r" b="b"/>
              <a:pathLst>
                <a:path w="1061" h="1371" extrusionOk="0">
                  <a:moveTo>
                    <a:pt x="621" y="311"/>
                  </a:moveTo>
                  <a:lnTo>
                    <a:pt x="673" y="362"/>
                  </a:lnTo>
                  <a:lnTo>
                    <a:pt x="724" y="440"/>
                  </a:lnTo>
                  <a:lnTo>
                    <a:pt x="724" y="517"/>
                  </a:lnTo>
                  <a:lnTo>
                    <a:pt x="724" y="827"/>
                  </a:lnTo>
                  <a:lnTo>
                    <a:pt x="724" y="931"/>
                  </a:lnTo>
                  <a:lnTo>
                    <a:pt x="673" y="983"/>
                  </a:lnTo>
                  <a:lnTo>
                    <a:pt x="621" y="1034"/>
                  </a:lnTo>
                  <a:lnTo>
                    <a:pt x="518" y="1060"/>
                  </a:lnTo>
                  <a:lnTo>
                    <a:pt x="440" y="1034"/>
                  </a:lnTo>
                  <a:lnTo>
                    <a:pt x="388" y="983"/>
                  </a:lnTo>
                  <a:lnTo>
                    <a:pt x="337" y="931"/>
                  </a:lnTo>
                  <a:lnTo>
                    <a:pt x="311" y="827"/>
                  </a:lnTo>
                  <a:lnTo>
                    <a:pt x="311" y="517"/>
                  </a:lnTo>
                  <a:lnTo>
                    <a:pt x="337" y="440"/>
                  </a:lnTo>
                  <a:lnTo>
                    <a:pt x="388" y="362"/>
                  </a:lnTo>
                  <a:lnTo>
                    <a:pt x="440" y="311"/>
                  </a:lnTo>
                  <a:close/>
                  <a:moveTo>
                    <a:pt x="414" y="1"/>
                  </a:moveTo>
                  <a:lnTo>
                    <a:pt x="311" y="26"/>
                  </a:lnTo>
                  <a:lnTo>
                    <a:pt x="233" y="78"/>
                  </a:lnTo>
                  <a:lnTo>
                    <a:pt x="156" y="156"/>
                  </a:lnTo>
                  <a:lnTo>
                    <a:pt x="78" y="233"/>
                  </a:lnTo>
                  <a:lnTo>
                    <a:pt x="52" y="311"/>
                  </a:lnTo>
                  <a:lnTo>
                    <a:pt x="1" y="414"/>
                  </a:lnTo>
                  <a:lnTo>
                    <a:pt x="1" y="517"/>
                  </a:lnTo>
                  <a:lnTo>
                    <a:pt x="1" y="827"/>
                  </a:lnTo>
                  <a:lnTo>
                    <a:pt x="1" y="957"/>
                  </a:lnTo>
                  <a:lnTo>
                    <a:pt x="52" y="1034"/>
                  </a:lnTo>
                  <a:lnTo>
                    <a:pt x="78" y="1138"/>
                  </a:lnTo>
                  <a:lnTo>
                    <a:pt x="156" y="1215"/>
                  </a:lnTo>
                  <a:lnTo>
                    <a:pt x="233" y="1267"/>
                  </a:lnTo>
                  <a:lnTo>
                    <a:pt x="311" y="1318"/>
                  </a:lnTo>
                  <a:lnTo>
                    <a:pt x="414" y="1344"/>
                  </a:lnTo>
                  <a:lnTo>
                    <a:pt x="518" y="1370"/>
                  </a:lnTo>
                  <a:lnTo>
                    <a:pt x="621" y="1344"/>
                  </a:lnTo>
                  <a:lnTo>
                    <a:pt x="724" y="1318"/>
                  </a:lnTo>
                  <a:lnTo>
                    <a:pt x="828" y="1267"/>
                  </a:lnTo>
                  <a:lnTo>
                    <a:pt x="905" y="1215"/>
                  </a:lnTo>
                  <a:lnTo>
                    <a:pt x="957" y="1138"/>
                  </a:lnTo>
                  <a:lnTo>
                    <a:pt x="1009" y="1034"/>
                  </a:lnTo>
                  <a:lnTo>
                    <a:pt x="1034" y="957"/>
                  </a:lnTo>
                  <a:lnTo>
                    <a:pt x="1060" y="827"/>
                  </a:lnTo>
                  <a:lnTo>
                    <a:pt x="1060" y="517"/>
                  </a:lnTo>
                  <a:lnTo>
                    <a:pt x="1034" y="414"/>
                  </a:lnTo>
                  <a:lnTo>
                    <a:pt x="1009" y="311"/>
                  </a:lnTo>
                  <a:lnTo>
                    <a:pt x="957" y="233"/>
                  </a:lnTo>
                  <a:lnTo>
                    <a:pt x="905" y="156"/>
                  </a:lnTo>
                  <a:lnTo>
                    <a:pt x="828" y="78"/>
                  </a:lnTo>
                  <a:lnTo>
                    <a:pt x="724" y="26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992075" y="1348050"/>
              <a:ext cx="26500" cy="82075"/>
            </a:xfrm>
            <a:custGeom>
              <a:avLst/>
              <a:gdLst/>
              <a:ahLst/>
              <a:cxnLst/>
              <a:rect l="l" t="t" r="r" b="b"/>
              <a:pathLst>
                <a:path w="1060" h="3283" extrusionOk="0">
                  <a:moveTo>
                    <a:pt x="543" y="311"/>
                  </a:moveTo>
                  <a:lnTo>
                    <a:pt x="621" y="336"/>
                  </a:lnTo>
                  <a:lnTo>
                    <a:pt x="672" y="388"/>
                  </a:lnTo>
                  <a:lnTo>
                    <a:pt x="724" y="440"/>
                  </a:lnTo>
                  <a:lnTo>
                    <a:pt x="750" y="517"/>
                  </a:lnTo>
                  <a:lnTo>
                    <a:pt x="750" y="2765"/>
                  </a:lnTo>
                  <a:lnTo>
                    <a:pt x="724" y="2843"/>
                  </a:lnTo>
                  <a:lnTo>
                    <a:pt x="672" y="2921"/>
                  </a:lnTo>
                  <a:lnTo>
                    <a:pt x="621" y="2946"/>
                  </a:lnTo>
                  <a:lnTo>
                    <a:pt x="543" y="2972"/>
                  </a:lnTo>
                  <a:lnTo>
                    <a:pt x="440" y="2946"/>
                  </a:lnTo>
                  <a:lnTo>
                    <a:pt x="388" y="2921"/>
                  </a:lnTo>
                  <a:lnTo>
                    <a:pt x="336" y="2843"/>
                  </a:lnTo>
                  <a:lnTo>
                    <a:pt x="310" y="2765"/>
                  </a:lnTo>
                  <a:lnTo>
                    <a:pt x="310" y="517"/>
                  </a:lnTo>
                  <a:lnTo>
                    <a:pt x="336" y="440"/>
                  </a:lnTo>
                  <a:lnTo>
                    <a:pt x="388" y="388"/>
                  </a:lnTo>
                  <a:lnTo>
                    <a:pt x="440" y="336"/>
                  </a:lnTo>
                  <a:lnTo>
                    <a:pt x="543" y="311"/>
                  </a:lnTo>
                  <a:close/>
                  <a:moveTo>
                    <a:pt x="440" y="1"/>
                  </a:moveTo>
                  <a:lnTo>
                    <a:pt x="336" y="26"/>
                  </a:lnTo>
                  <a:lnTo>
                    <a:pt x="233" y="78"/>
                  </a:lnTo>
                  <a:lnTo>
                    <a:pt x="155" y="156"/>
                  </a:lnTo>
                  <a:lnTo>
                    <a:pt x="104" y="233"/>
                  </a:lnTo>
                  <a:lnTo>
                    <a:pt x="52" y="311"/>
                  </a:lnTo>
                  <a:lnTo>
                    <a:pt x="26" y="414"/>
                  </a:lnTo>
                  <a:lnTo>
                    <a:pt x="0" y="517"/>
                  </a:lnTo>
                  <a:lnTo>
                    <a:pt x="0" y="2765"/>
                  </a:lnTo>
                  <a:lnTo>
                    <a:pt x="26" y="2869"/>
                  </a:lnTo>
                  <a:lnTo>
                    <a:pt x="52" y="2972"/>
                  </a:lnTo>
                  <a:lnTo>
                    <a:pt x="104" y="3050"/>
                  </a:lnTo>
                  <a:lnTo>
                    <a:pt x="155" y="3127"/>
                  </a:lnTo>
                  <a:lnTo>
                    <a:pt x="233" y="3205"/>
                  </a:lnTo>
                  <a:lnTo>
                    <a:pt x="336" y="3256"/>
                  </a:lnTo>
                  <a:lnTo>
                    <a:pt x="440" y="3282"/>
                  </a:lnTo>
                  <a:lnTo>
                    <a:pt x="646" y="3282"/>
                  </a:lnTo>
                  <a:lnTo>
                    <a:pt x="750" y="3256"/>
                  </a:lnTo>
                  <a:lnTo>
                    <a:pt x="827" y="3205"/>
                  </a:lnTo>
                  <a:lnTo>
                    <a:pt x="905" y="3127"/>
                  </a:lnTo>
                  <a:lnTo>
                    <a:pt x="982" y="3050"/>
                  </a:lnTo>
                  <a:lnTo>
                    <a:pt x="1008" y="2972"/>
                  </a:lnTo>
                  <a:lnTo>
                    <a:pt x="1060" y="2869"/>
                  </a:lnTo>
                  <a:lnTo>
                    <a:pt x="1060" y="2765"/>
                  </a:lnTo>
                  <a:lnTo>
                    <a:pt x="1060" y="517"/>
                  </a:lnTo>
                  <a:lnTo>
                    <a:pt x="1060" y="414"/>
                  </a:lnTo>
                  <a:lnTo>
                    <a:pt x="1008" y="311"/>
                  </a:lnTo>
                  <a:lnTo>
                    <a:pt x="982" y="233"/>
                  </a:lnTo>
                  <a:lnTo>
                    <a:pt x="905" y="156"/>
                  </a:lnTo>
                  <a:lnTo>
                    <a:pt x="827" y="78"/>
                  </a:lnTo>
                  <a:lnTo>
                    <a:pt x="750" y="26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992075" y="1437200"/>
              <a:ext cx="26500" cy="34275"/>
            </a:xfrm>
            <a:custGeom>
              <a:avLst/>
              <a:gdLst/>
              <a:ahLst/>
              <a:cxnLst/>
              <a:rect l="l" t="t" r="r" b="b"/>
              <a:pathLst>
                <a:path w="1060" h="1371" extrusionOk="0">
                  <a:moveTo>
                    <a:pt x="621" y="311"/>
                  </a:moveTo>
                  <a:lnTo>
                    <a:pt x="672" y="362"/>
                  </a:lnTo>
                  <a:lnTo>
                    <a:pt x="724" y="440"/>
                  </a:lnTo>
                  <a:lnTo>
                    <a:pt x="750" y="517"/>
                  </a:lnTo>
                  <a:lnTo>
                    <a:pt x="750" y="827"/>
                  </a:lnTo>
                  <a:lnTo>
                    <a:pt x="724" y="931"/>
                  </a:lnTo>
                  <a:lnTo>
                    <a:pt x="672" y="983"/>
                  </a:lnTo>
                  <a:lnTo>
                    <a:pt x="621" y="1034"/>
                  </a:lnTo>
                  <a:lnTo>
                    <a:pt x="543" y="1060"/>
                  </a:lnTo>
                  <a:lnTo>
                    <a:pt x="440" y="1034"/>
                  </a:lnTo>
                  <a:lnTo>
                    <a:pt x="388" y="983"/>
                  </a:lnTo>
                  <a:lnTo>
                    <a:pt x="336" y="931"/>
                  </a:lnTo>
                  <a:lnTo>
                    <a:pt x="310" y="827"/>
                  </a:lnTo>
                  <a:lnTo>
                    <a:pt x="310" y="517"/>
                  </a:lnTo>
                  <a:lnTo>
                    <a:pt x="336" y="440"/>
                  </a:lnTo>
                  <a:lnTo>
                    <a:pt x="388" y="362"/>
                  </a:lnTo>
                  <a:lnTo>
                    <a:pt x="440" y="311"/>
                  </a:lnTo>
                  <a:close/>
                  <a:moveTo>
                    <a:pt x="440" y="1"/>
                  </a:moveTo>
                  <a:lnTo>
                    <a:pt x="336" y="26"/>
                  </a:lnTo>
                  <a:lnTo>
                    <a:pt x="233" y="78"/>
                  </a:lnTo>
                  <a:lnTo>
                    <a:pt x="155" y="156"/>
                  </a:lnTo>
                  <a:lnTo>
                    <a:pt x="104" y="233"/>
                  </a:lnTo>
                  <a:lnTo>
                    <a:pt x="52" y="311"/>
                  </a:lnTo>
                  <a:lnTo>
                    <a:pt x="26" y="414"/>
                  </a:lnTo>
                  <a:lnTo>
                    <a:pt x="0" y="517"/>
                  </a:lnTo>
                  <a:lnTo>
                    <a:pt x="0" y="827"/>
                  </a:lnTo>
                  <a:lnTo>
                    <a:pt x="26" y="957"/>
                  </a:lnTo>
                  <a:lnTo>
                    <a:pt x="52" y="1034"/>
                  </a:lnTo>
                  <a:lnTo>
                    <a:pt x="104" y="1138"/>
                  </a:lnTo>
                  <a:lnTo>
                    <a:pt x="155" y="1215"/>
                  </a:lnTo>
                  <a:lnTo>
                    <a:pt x="233" y="1267"/>
                  </a:lnTo>
                  <a:lnTo>
                    <a:pt x="336" y="1318"/>
                  </a:lnTo>
                  <a:lnTo>
                    <a:pt x="440" y="1344"/>
                  </a:lnTo>
                  <a:lnTo>
                    <a:pt x="543" y="1370"/>
                  </a:lnTo>
                  <a:lnTo>
                    <a:pt x="646" y="1344"/>
                  </a:lnTo>
                  <a:lnTo>
                    <a:pt x="750" y="1318"/>
                  </a:lnTo>
                  <a:lnTo>
                    <a:pt x="827" y="1267"/>
                  </a:lnTo>
                  <a:lnTo>
                    <a:pt x="905" y="1215"/>
                  </a:lnTo>
                  <a:lnTo>
                    <a:pt x="982" y="1138"/>
                  </a:lnTo>
                  <a:lnTo>
                    <a:pt x="1008" y="1034"/>
                  </a:lnTo>
                  <a:lnTo>
                    <a:pt x="1060" y="957"/>
                  </a:lnTo>
                  <a:lnTo>
                    <a:pt x="1060" y="827"/>
                  </a:lnTo>
                  <a:lnTo>
                    <a:pt x="1060" y="517"/>
                  </a:lnTo>
                  <a:lnTo>
                    <a:pt x="1060" y="414"/>
                  </a:lnTo>
                  <a:lnTo>
                    <a:pt x="1008" y="311"/>
                  </a:lnTo>
                  <a:lnTo>
                    <a:pt x="982" y="233"/>
                  </a:lnTo>
                  <a:lnTo>
                    <a:pt x="905" y="156"/>
                  </a:lnTo>
                  <a:lnTo>
                    <a:pt x="827" y="78"/>
                  </a:lnTo>
                  <a:lnTo>
                    <a:pt x="750" y="26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957825" y="1348050"/>
              <a:ext cx="26525" cy="82075"/>
            </a:xfrm>
            <a:custGeom>
              <a:avLst/>
              <a:gdLst/>
              <a:ahLst/>
              <a:cxnLst/>
              <a:rect l="l" t="t" r="r" b="b"/>
              <a:pathLst>
                <a:path w="1061" h="3283" extrusionOk="0">
                  <a:moveTo>
                    <a:pt x="414" y="1"/>
                  </a:moveTo>
                  <a:lnTo>
                    <a:pt x="311" y="26"/>
                  </a:lnTo>
                  <a:lnTo>
                    <a:pt x="233" y="78"/>
                  </a:lnTo>
                  <a:lnTo>
                    <a:pt x="156" y="156"/>
                  </a:lnTo>
                  <a:lnTo>
                    <a:pt x="78" y="233"/>
                  </a:lnTo>
                  <a:lnTo>
                    <a:pt x="52" y="311"/>
                  </a:lnTo>
                  <a:lnTo>
                    <a:pt x="1" y="414"/>
                  </a:lnTo>
                  <a:lnTo>
                    <a:pt x="1" y="517"/>
                  </a:lnTo>
                  <a:lnTo>
                    <a:pt x="1" y="1344"/>
                  </a:lnTo>
                  <a:lnTo>
                    <a:pt x="1" y="1422"/>
                  </a:lnTo>
                  <a:lnTo>
                    <a:pt x="52" y="1448"/>
                  </a:lnTo>
                  <a:lnTo>
                    <a:pt x="104" y="1499"/>
                  </a:lnTo>
                  <a:lnTo>
                    <a:pt x="208" y="1499"/>
                  </a:lnTo>
                  <a:lnTo>
                    <a:pt x="259" y="1448"/>
                  </a:lnTo>
                  <a:lnTo>
                    <a:pt x="311" y="1422"/>
                  </a:lnTo>
                  <a:lnTo>
                    <a:pt x="311" y="1344"/>
                  </a:lnTo>
                  <a:lnTo>
                    <a:pt x="311" y="517"/>
                  </a:lnTo>
                  <a:lnTo>
                    <a:pt x="337" y="440"/>
                  </a:lnTo>
                  <a:lnTo>
                    <a:pt x="388" y="388"/>
                  </a:lnTo>
                  <a:lnTo>
                    <a:pt x="440" y="336"/>
                  </a:lnTo>
                  <a:lnTo>
                    <a:pt x="518" y="311"/>
                  </a:lnTo>
                  <a:lnTo>
                    <a:pt x="621" y="336"/>
                  </a:lnTo>
                  <a:lnTo>
                    <a:pt x="673" y="388"/>
                  </a:lnTo>
                  <a:lnTo>
                    <a:pt x="724" y="440"/>
                  </a:lnTo>
                  <a:lnTo>
                    <a:pt x="724" y="517"/>
                  </a:lnTo>
                  <a:lnTo>
                    <a:pt x="724" y="2765"/>
                  </a:lnTo>
                  <a:lnTo>
                    <a:pt x="724" y="2843"/>
                  </a:lnTo>
                  <a:lnTo>
                    <a:pt x="673" y="2921"/>
                  </a:lnTo>
                  <a:lnTo>
                    <a:pt x="621" y="2946"/>
                  </a:lnTo>
                  <a:lnTo>
                    <a:pt x="518" y="2972"/>
                  </a:lnTo>
                  <a:lnTo>
                    <a:pt x="440" y="2946"/>
                  </a:lnTo>
                  <a:lnTo>
                    <a:pt x="388" y="2921"/>
                  </a:lnTo>
                  <a:lnTo>
                    <a:pt x="337" y="2843"/>
                  </a:lnTo>
                  <a:lnTo>
                    <a:pt x="311" y="2765"/>
                  </a:lnTo>
                  <a:lnTo>
                    <a:pt x="311" y="2042"/>
                  </a:lnTo>
                  <a:lnTo>
                    <a:pt x="311" y="1964"/>
                  </a:lnTo>
                  <a:lnTo>
                    <a:pt x="259" y="1913"/>
                  </a:lnTo>
                  <a:lnTo>
                    <a:pt x="208" y="1887"/>
                  </a:lnTo>
                  <a:lnTo>
                    <a:pt x="104" y="1887"/>
                  </a:lnTo>
                  <a:lnTo>
                    <a:pt x="52" y="1913"/>
                  </a:lnTo>
                  <a:lnTo>
                    <a:pt x="1" y="1964"/>
                  </a:lnTo>
                  <a:lnTo>
                    <a:pt x="1" y="2042"/>
                  </a:lnTo>
                  <a:lnTo>
                    <a:pt x="1" y="2765"/>
                  </a:lnTo>
                  <a:lnTo>
                    <a:pt x="1" y="2869"/>
                  </a:lnTo>
                  <a:lnTo>
                    <a:pt x="52" y="2972"/>
                  </a:lnTo>
                  <a:lnTo>
                    <a:pt x="78" y="3050"/>
                  </a:lnTo>
                  <a:lnTo>
                    <a:pt x="156" y="3127"/>
                  </a:lnTo>
                  <a:lnTo>
                    <a:pt x="233" y="3205"/>
                  </a:lnTo>
                  <a:lnTo>
                    <a:pt x="311" y="3256"/>
                  </a:lnTo>
                  <a:lnTo>
                    <a:pt x="414" y="3282"/>
                  </a:lnTo>
                  <a:lnTo>
                    <a:pt x="621" y="3282"/>
                  </a:lnTo>
                  <a:lnTo>
                    <a:pt x="724" y="3256"/>
                  </a:lnTo>
                  <a:lnTo>
                    <a:pt x="828" y="3205"/>
                  </a:lnTo>
                  <a:lnTo>
                    <a:pt x="905" y="3127"/>
                  </a:lnTo>
                  <a:lnTo>
                    <a:pt x="957" y="3050"/>
                  </a:lnTo>
                  <a:lnTo>
                    <a:pt x="1009" y="2972"/>
                  </a:lnTo>
                  <a:lnTo>
                    <a:pt x="1034" y="2869"/>
                  </a:lnTo>
                  <a:lnTo>
                    <a:pt x="1060" y="2765"/>
                  </a:lnTo>
                  <a:lnTo>
                    <a:pt x="1060" y="517"/>
                  </a:lnTo>
                  <a:lnTo>
                    <a:pt x="1034" y="414"/>
                  </a:lnTo>
                  <a:lnTo>
                    <a:pt x="1009" y="311"/>
                  </a:lnTo>
                  <a:lnTo>
                    <a:pt x="957" y="233"/>
                  </a:lnTo>
                  <a:lnTo>
                    <a:pt x="905" y="156"/>
                  </a:lnTo>
                  <a:lnTo>
                    <a:pt x="828" y="78"/>
                  </a:lnTo>
                  <a:lnTo>
                    <a:pt x="724" y="26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1765325" y="1333850"/>
              <a:ext cx="270050" cy="270050"/>
            </a:xfrm>
            <a:custGeom>
              <a:avLst/>
              <a:gdLst/>
              <a:ahLst/>
              <a:cxnLst/>
              <a:rect l="l" t="t" r="r" b="b"/>
              <a:pathLst>
                <a:path w="10802" h="10802" extrusionOk="0">
                  <a:moveTo>
                    <a:pt x="5995" y="5582"/>
                  </a:moveTo>
                  <a:lnTo>
                    <a:pt x="6615" y="6202"/>
                  </a:lnTo>
                  <a:lnTo>
                    <a:pt x="6486" y="6279"/>
                  </a:lnTo>
                  <a:lnTo>
                    <a:pt x="6383" y="6383"/>
                  </a:lnTo>
                  <a:lnTo>
                    <a:pt x="6305" y="6486"/>
                  </a:lnTo>
                  <a:lnTo>
                    <a:pt x="6228" y="6589"/>
                  </a:lnTo>
                  <a:lnTo>
                    <a:pt x="5608" y="5995"/>
                  </a:lnTo>
                  <a:lnTo>
                    <a:pt x="5814" y="5788"/>
                  </a:lnTo>
                  <a:lnTo>
                    <a:pt x="5995" y="5582"/>
                  </a:lnTo>
                  <a:close/>
                  <a:moveTo>
                    <a:pt x="7132" y="6409"/>
                  </a:moveTo>
                  <a:lnTo>
                    <a:pt x="7339" y="6460"/>
                  </a:lnTo>
                  <a:lnTo>
                    <a:pt x="7442" y="6512"/>
                  </a:lnTo>
                  <a:lnTo>
                    <a:pt x="7546" y="6589"/>
                  </a:lnTo>
                  <a:lnTo>
                    <a:pt x="7727" y="6770"/>
                  </a:lnTo>
                  <a:lnTo>
                    <a:pt x="6796" y="7726"/>
                  </a:lnTo>
                  <a:lnTo>
                    <a:pt x="6615" y="7546"/>
                  </a:lnTo>
                  <a:lnTo>
                    <a:pt x="6538" y="7468"/>
                  </a:lnTo>
                  <a:lnTo>
                    <a:pt x="6486" y="7339"/>
                  </a:lnTo>
                  <a:lnTo>
                    <a:pt x="6435" y="7261"/>
                  </a:lnTo>
                  <a:lnTo>
                    <a:pt x="6409" y="7158"/>
                  </a:lnTo>
                  <a:lnTo>
                    <a:pt x="6435" y="6951"/>
                  </a:lnTo>
                  <a:lnTo>
                    <a:pt x="6486" y="6770"/>
                  </a:lnTo>
                  <a:lnTo>
                    <a:pt x="6538" y="6667"/>
                  </a:lnTo>
                  <a:lnTo>
                    <a:pt x="6615" y="6589"/>
                  </a:lnTo>
                  <a:lnTo>
                    <a:pt x="6771" y="6486"/>
                  </a:lnTo>
                  <a:lnTo>
                    <a:pt x="6951" y="6409"/>
                  </a:lnTo>
                  <a:close/>
                  <a:moveTo>
                    <a:pt x="10104" y="9148"/>
                  </a:moveTo>
                  <a:lnTo>
                    <a:pt x="10285" y="9329"/>
                  </a:lnTo>
                  <a:lnTo>
                    <a:pt x="10362" y="9432"/>
                  </a:lnTo>
                  <a:lnTo>
                    <a:pt x="10440" y="9561"/>
                  </a:lnTo>
                  <a:lnTo>
                    <a:pt x="10466" y="9690"/>
                  </a:lnTo>
                  <a:lnTo>
                    <a:pt x="10492" y="9820"/>
                  </a:lnTo>
                  <a:lnTo>
                    <a:pt x="10466" y="9923"/>
                  </a:lnTo>
                  <a:lnTo>
                    <a:pt x="10440" y="10052"/>
                  </a:lnTo>
                  <a:lnTo>
                    <a:pt x="10362" y="10181"/>
                  </a:lnTo>
                  <a:lnTo>
                    <a:pt x="10285" y="10285"/>
                  </a:lnTo>
                  <a:lnTo>
                    <a:pt x="10182" y="10362"/>
                  </a:lnTo>
                  <a:lnTo>
                    <a:pt x="10078" y="10414"/>
                  </a:lnTo>
                  <a:lnTo>
                    <a:pt x="9949" y="10466"/>
                  </a:lnTo>
                  <a:lnTo>
                    <a:pt x="9691" y="10466"/>
                  </a:lnTo>
                  <a:lnTo>
                    <a:pt x="9561" y="10414"/>
                  </a:lnTo>
                  <a:lnTo>
                    <a:pt x="9458" y="10362"/>
                  </a:lnTo>
                  <a:lnTo>
                    <a:pt x="9355" y="10285"/>
                  </a:lnTo>
                  <a:lnTo>
                    <a:pt x="9174" y="10104"/>
                  </a:lnTo>
                  <a:lnTo>
                    <a:pt x="10104" y="9148"/>
                  </a:lnTo>
                  <a:close/>
                  <a:moveTo>
                    <a:pt x="3127" y="0"/>
                  </a:moveTo>
                  <a:lnTo>
                    <a:pt x="2843" y="52"/>
                  </a:lnTo>
                  <a:lnTo>
                    <a:pt x="2584" y="103"/>
                  </a:lnTo>
                  <a:lnTo>
                    <a:pt x="2326" y="181"/>
                  </a:lnTo>
                  <a:lnTo>
                    <a:pt x="2067" y="284"/>
                  </a:lnTo>
                  <a:lnTo>
                    <a:pt x="1809" y="388"/>
                  </a:lnTo>
                  <a:lnTo>
                    <a:pt x="1576" y="543"/>
                  </a:lnTo>
                  <a:lnTo>
                    <a:pt x="1344" y="698"/>
                  </a:lnTo>
                  <a:lnTo>
                    <a:pt x="1318" y="724"/>
                  </a:lnTo>
                  <a:lnTo>
                    <a:pt x="1292" y="801"/>
                  </a:lnTo>
                  <a:lnTo>
                    <a:pt x="1292" y="853"/>
                  </a:lnTo>
                  <a:lnTo>
                    <a:pt x="1318" y="904"/>
                  </a:lnTo>
                  <a:lnTo>
                    <a:pt x="1370" y="956"/>
                  </a:lnTo>
                  <a:lnTo>
                    <a:pt x="1421" y="982"/>
                  </a:lnTo>
                  <a:lnTo>
                    <a:pt x="1499" y="956"/>
                  </a:lnTo>
                  <a:lnTo>
                    <a:pt x="1551" y="930"/>
                  </a:lnTo>
                  <a:lnTo>
                    <a:pt x="1757" y="801"/>
                  </a:lnTo>
                  <a:lnTo>
                    <a:pt x="1964" y="672"/>
                  </a:lnTo>
                  <a:lnTo>
                    <a:pt x="2197" y="569"/>
                  </a:lnTo>
                  <a:lnTo>
                    <a:pt x="2429" y="465"/>
                  </a:lnTo>
                  <a:lnTo>
                    <a:pt x="2662" y="413"/>
                  </a:lnTo>
                  <a:lnTo>
                    <a:pt x="2894" y="362"/>
                  </a:lnTo>
                  <a:lnTo>
                    <a:pt x="3153" y="336"/>
                  </a:lnTo>
                  <a:lnTo>
                    <a:pt x="3411" y="310"/>
                  </a:lnTo>
                  <a:lnTo>
                    <a:pt x="3721" y="336"/>
                  </a:lnTo>
                  <a:lnTo>
                    <a:pt x="4031" y="388"/>
                  </a:lnTo>
                  <a:lnTo>
                    <a:pt x="4316" y="465"/>
                  </a:lnTo>
                  <a:lnTo>
                    <a:pt x="4600" y="569"/>
                  </a:lnTo>
                  <a:lnTo>
                    <a:pt x="4884" y="698"/>
                  </a:lnTo>
                  <a:lnTo>
                    <a:pt x="5117" y="853"/>
                  </a:lnTo>
                  <a:lnTo>
                    <a:pt x="5375" y="1008"/>
                  </a:lnTo>
                  <a:lnTo>
                    <a:pt x="5582" y="1215"/>
                  </a:lnTo>
                  <a:lnTo>
                    <a:pt x="5789" y="1447"/>
                  </a:lnTo>
                  <a:lnTo>
                    <a:pt x="5969" y="1680"/>
                  </a:lnTo>
                  <a:lnTo>
                    <a:pt x="6124" y="1938"/>
                  </a:lnTo>
                  <a:lnTo>
                    <a:pt x="6254" y="2196"/>
                  </a:lnTo>
                  <a:lnTo>
                    <a:pt x="6357" y="2481"/>
                  </a:lnTo>
                  <a:lnTo>
                    <a:pt x="6409" y="2765"/>
                  </a:lnTo>
                  <a:lnTo>
                    <a:pt x="6460" y="3075"/>
                  </a:lnTo>
                  <a:lnTo>
                    <a:pt x="6486" y="3385"/>
                  </a:lnTo>
                  <a:lnTo>
                    <a:pt x="6460" y="3695"/>
                  </a:lnTo>
                  <a:lnTo>
                    <a:pt x="6409" y="4005"/>
                  </a:lnTo>
                  <a:lnTo>
                    <a:pt x="6331" y="4290"/>
                  </a:lnTo>
                  <a:lnTo>
                    <a:pt x="6228" y="4574"/>
                  </a:lnTo>
                  <a:lnTo>
                    <a:pt x="6099" y="4858"/>
                  </a:lnTo>
                  <a:lnTo>
                    <a:pt x="5944" y="5117"/>
                  </a:lnTo>
                  <a:lnTo>
                    <a:pt x="5763" y="5349"/>
                  </a:lnTo>
                  <a:lnTo>
                    <a:pt x="5582" y="5556"/>
                  </a:lnTo>
                  <a:lnTo>
                    <a:pt x="5349" y="5763"/>
                  </a:lnTo>
                  <a:lnTo>
                    <a:pt x="5117" y="5943"/>
                  </a:lnTo>
                  <a:lnTo>
                    <a:pt x="4858" y="6098"/>
                  </a:lnTo>
                  <a:lnTo>
                    <a:pt x="4600" y="6228"/>
                  </a:lnTo>
                  <a:lnTo>
                    <a:pt x="4316" y="6331"/>
                  </a:lnTo>
                  <a:lnTo>
                    <a:pt x="4006" y="6409"/>
                  </a:lnTo>
                  <a:lnTo>
                    <a:pt x="3721" y="6460"/>
                  </a:lnTo>
                  <a:lnTo>
                    <a:pt x="3411" y="6486"/>
                  </a:lnTo>
                  <a:lnTo>
                    <a:pt x="3101" y="6460"/>
                  </a:lnTo>
                  <a:lnTo>
                    <a:pt x="2791" y="6409"/>
                  </a:lnTo>
                  <a:lnTo>
                    <a:pt x="2481" y="6331"/>
                  </a:lnTo>
                  <a:lnTo>
                    <a:pt x="2197" y="6228"/>
                  </a:lnTo>
                  <a:lnTo>
                    <a:pt x="1938" y="6098"/>
                  </a:lnTo>
                  <a:lnTo>
                    <a:pt x="1680" y="5943"/>
                  </a:lnTo>
                  <a:lnTo>
                    <a:pt x="1447" y="5763"/>
                  </a:lnTo>
                  <a:lnTo>
                    <a:pt x="1241" y="5582"/>
                  </a:lnTo>
                  <a:lnTo>
                    <a:pt x="1034" y="5349"/>
                  </a:lnTo>
                  <a:lnTo>
                    <a:pt x="853" y="5117"/>
                  </a:lnTo>
                  <a:lnTo>
                    <a:pt x="698" y="4858"/>
                  </a:lnTo>
                  <a:lnTo>
                    <a:pt x="569" y="4600"/>
                  </a:lnTo>
                  <a:lnTo>
                    <a:pt x="465" y="4315"/>
                  </a:lnTo>
                  <a:lnTo>
                    <a:pt x="388" y="4005"/>
                  </a:lnTo>
                  <a:lnTo>
                    <a:pt x="336" y="3721"/>
                  </a:lnTo>
                  <a:lnTo>
                    <a:pt x="336" y="3385"/>
                  </a:lnTo>
                  <a:lnTo>
                    <a:pt x="336" y="3127"/>
                  </a:lnTo>
                  <a:lnTo>
                    <a:pt x="362" y="2868"/>
                  </a:lnTo>
                  <a:lnTo>
                    <a:pt x="439" y="2610"/>
                  </a:lnTo>
                  <a:lnTo>
                    <a:pt x="517" y="2352"/>
                  </a:lnTo>
                  <a:lnTo>
                    <a:pt x="620" y="2093"/>
                  </a:lnTo>
                  <a:lnTo>
                    <a:pt x="724" y="1861"/>
                  </a:lnTo>
                  <a:lnTo>
                    <a:pt x="879" y="1628"/>
                  </a:lnTo>
                  <a:lnTo>
                    <a:pt x="1034" y="1421"/>
                  </a:lnTo>
                  <a:lnTo>
                    <a:pt x="1085" y="1370"/>
                  </a:lnTo>
                  <a:lnTo>
                    <a:pt x="1085" y="1318"/>
                  </a:lnTo>
                  <a:lnTo>
                    <a:pt x="1060" y="1240"/>
                  </a:lnTo>
                  <a:lnTo>
                    <a:pt x="1034" y="1189"/>
                  </a:lnTo>
                  <a:lnTo>
                    <a:pt x="956" y="1163"/>
                  </a:lnTo>
                  <a:lnTo>
                    <a:pt x="905" y="1163"/>
                  </a:lnTo>
                  <a:lnTo>
                    <a:pt x="853" y="1189"/>
                  </a:lnTo>
                  <a:lnTo>
                    <a:pt x="801" y="1215"/>
                  </a:lnTo>
                  <a:lnTo>
                    <a:pt x="620" y="1447"/>
                  </a:lnTo>
                  <a:lnTo>
                    <a:pt x="465" y="1706"/>
                  </a:lnTo>
                  <a:lnTo>
                    <a:pt x="336" y="1964"/>
                  </a:lnTo>
                  <a:lnTo>
                    <a:pt x="207" y="2248"/>
                  </a:lnTo>
                  <a:lnTo>
                    <a:pt x="129" y="2507"/>
                  </a:lnTo>
                  <a:lnTo>
                    <a:pt x="52" y="2817"/>
                  </a:lnTo>
                  <a:lnTo>
                    <a:pt x="26" y="3101"/>
                  </a:lnTo>
                  <a:lnTo>
                    <a:pt x="0" y="3385"/>
                  </a:lnTo>
                  <a:lnTo>
                    <a:pt x="26" y="3747"/>
                  </a:lnTo>
                  <a:lnTo>
                    <a:pt x="78" y="4083"/>
                  </a:lnTo>
                  <a:lnTo>
                    <a:pt x="155" y="4393"/>
                  </a:lnTo>
                  <a:lnTo>
                    <a:pt x="284" y="4703"/>
                  </a:lnTo>
                  <a:lnTo>
                    <a:pt x="414" y="5013"/>
                  </a:lnTo>
                  <a:lnTo>
                    <a:pt x="595" y="5297"/>
                  </a:lnTo>
                  <a:lnTo>
                    <a:pt x="775" y="5556"/>
                  </a:lnTo>
                  <a:lnTo>
                    <a:pt x="1008" y="5788"/>
                  </a:lnTo>
                  <a:lnTo>
                    <a:pt x="1241" y="6021"/>
                  </a:lnTo>
                  <a:lnTo>
                    <a:pt x="1499" y="6202"/>
                  </a:lnTo>
                  <a:lnTo>
                    <a:pt x="1783" y="6383"/>
                  </a:lnTo>
                  <a:lnTo>
                    <a:pt x="2093" y="6512"/>
                  </a:lnTo>
                  <a:lnTo>
                    <a:pt x="2403" y="6641"/>
                  </a:lnTo>
                  <a:lnTo>
                    <a:pt x="2713" y="6719"/>
                  </a:lnTo>
                  <a:lnTo>
                    <a:pt x="3049" y="6770"/>
                  </a:lnTo>
                  <a:lnTo>
                    <a:pt x="3411" y="6796"/>
                  </a:lnTo>
                  <a:lnTo>
                    <a:pt x="3670" y="6770"/>
                  </a:lnTo>
                  <a:lnTo>
                    <a:pt x="3928" y="6745"/>
                  </a:lnTo>
                  <a:lnTo>
                    <a:pt x="4186" y="6693"/>
                  </a:lnTo>
                  <a:lnTo>
                    <a:pt x="4445" y="6615"/>
                  </a:lnTo>
                  <a:lnTo>
                    <a:pt x="4677" y="6538"/>
                  </a:lnTo>
                  <a:lnTo>
                    <a:pt x="4910" y="6434"/>
                  </a:lnTo>
                  <a:lnTo>
                    <a:pt x="5143" y="6305"/>
                  </a:lnTo>
                  <a:lnTo>
                    <a:pt x="5349" y="6176"/>
                  </a:lnTo>
                  <a:lnTo>
                    <a:pt x="6099" y="6925"/>
                  </a:lnTo>
                  <a:lnTo>
                    <a:pt x="6099" y="7106"/>
                  </a:lnTo>
                  <a:lnTo>
                    <a:pt x="6124" y="7287"/>
                  </a:lnTo>
                  <a:lnTo>
                    <a:pt x="6176" y="7416"/>
                  </a:lnTo>
                  <a:lnTo>
                    <a:pt x="6254" y="7571"/>
                  </a:lnTo>
                  <a:lnTo>
                    <a:pt x="6331" y="7701"/>
                  </a:lnTo>
                  <a:lnTo>
                    <a:pt x="6435" y="7830"/>
                  </a:lnTo>
                  <a:lnTo>
                    <a:pt x="6693" y="8062"/>
                  </a:lnTo>
                  <a:lnTo>
                    <a:pt x="7649" y="9044"/>
                  </a:lnTo>
                  <a:lnTo>
                    <a:pt x="7701" y="9070"/>
                  </a:lnTo>
                  <a:lnTo>
                    <a:pt x="7830" y="9070"/>
                  </a:lnTo>
                  <a:lnTo>
                    <a:pt x="7882" y="9044"/>
                  </a:lnTo>
                  <a:lnTo>
                    <a:pt x="7908" y="8993"/>
                  </a:lnTo>
                  <a:lnTo>
                    <a:pt x="7933" y="8915"/>
                  </a:lnTo>
                  <a:lnTo>
                    <a:pt x="7908" y="8863"/>
                  </a:lnTo>
                  <a:lnTo>
                    <a:pt x="7882" y="8812"/>
                  </a:lnTo>
                  <a:lnTo>
                    <a:pt x="7003" y="7959"/>
                  </a:lnTo>
                  <a:lnTo>
                    <a:pt x="7959" y="7003"/>
                  </a:lnTo>
                  <a:lnTo>
                    <a:pt x="9871" y="8941"/>
                  </a:lnTo>
                  <a:lnTo>
                    <a:pt x="8941" y="9871"/>
                  </a:lnTo>
                  <a:lnTo>
                    <a:pt x="8373" y="9303"/>
                  </a:lnTo>
                  <a:lnTo>
                    <a:pt x="8321" y="9277"/>
                  </a:lnTo>
                  <a:lnTo>
                    <a:pt x="8243" y="9251"/>
                  </a:lnTo>
                  <a:lnTo>
                    <a:pt x="8192" y="9277"/>
                  </a:lnTo>
                  <a:lnTo>
                    <a:pt x="8140" y="9303"/>
                  </a:lnTo>
                  <a:lnTo>
                    <a:pt x="8114" y="9354"/>
                  </a:lnTo>
                  <a:lnTo>
                    <a:pt x="8088" y="9406"/>
                  </a:lnTo>
                  <a:lnTo>
                    <a:pt x="8114" y="9458"/>
                  </a:lnTo>
                  <a:lnTo>
                    <a:pt x="8140" y="9509"/>
                  </a:lnTo>
                  <a:lnTo>
                    <a:pt x="9122" y="10491"/>
                  </a:lnTo>
                  <a:lnTo>
                    <a:pt x="9277" y="10621"/>
                  </a:lnTo>
                  <a:lnTo>
                    <a:pt x="9458" y="10724"/>
                  </a:lnTo>
                  <a:lnTo>
                    <a:pt x="9639" y="10776"/>
                  </a:lnTo>
                  <a:lnTo>
                    <a:pt x="9820" y="10802"/>
                  </a:lnTo>
                  <a:lnTo>
                    <a:pt x="10001" y="10776"/>
                  </a:lnTo>
                  <a:lnTo>
                    <a:pt x="10182" y="10724"/>
                  </a:lnTo>
                  <a:lnTo>
                    <a:pt x="10362" y="10621"/>
                  </a:lnTo>
                  <a:lnTo>
                    <a:pt x="10517" y="10491"/>
                  </a:lnTo>
                  <a:lnTo>
                    <a:pt x="10647" y="10336"/>
                  </a:lnTo>
                  <a:lnTo>
                    <a:pt x="10724" y="10181"/>
                  </a:lnTo>
                  <a:lnTo>
                    <a:pt x="10776" y="10000"/>
                  </a:lnTo>
                  <a:lnTo>
                    <a:pt x="10802" y="9820"/>
                  </a:lnTo>
                  <a:lnTo>
                    <a:pt x="10776" y="9613"/>
                  </a:lnTo>
                  <a:lnTo>
                    <a:pt x="10724" y="9432"/>
                  </a:lnTo>
                  <a:lnTo>
                    <a:pt x="10647" y="9277"/>
                  </a:lnTo>
                  <a:lnTo>
                    <a:pt x="10517" y="9122"/>
                  </a:lnTo>
                  <a:lnTo>
                    <a:pt x="7778" y="6383"/>
                  </a:lnTo>
                  <a:lnTo>
                    <a:pt x="7597" y="6228"/>
                  </a:lnTo>
                  <a:lnTo>
                    <a:pt x="7391" y="6150"/>
                  </a:lnTo>
                  <a:lnTo>
                    <a:pt x="7184" y="6098"/>
                  </a:lnTo>
                  <a:lnTo>
                    <a:pt x="6951" y="6098"/>
                  </a:lnTo>
                  <a:lnTo>
                    <a:pt x="6176" y="5349"/>
                  </a:lnTo>
                  <a:lnTo>
                    <a:pt x="6331" y="5117"/>
                  </a:lnTo>
                  <a:lnTo>
                    <a:pt x="6435" y="4910"/>
                  </a:lnTo>
                  <a:lnTo>
                    <a:pt x="6564" y="4677"/>
                  </a:lnTo>
                  <a:lnTo>
                    <a:pt x="6641" y="4419"/>
                  </a:lnTo>
                  <a:lnTo>
                    <a:pt x="6719" y="4186"/>
                  </a:lnTo>
                  <a:lnTo>
                    <a:pt x="6771" y="3928"/>
                  </a:lnTo>
                  <a:lnTo>
                    <a:pt x="6796" y="3669"/>
                  </a:lnTo>
                  <a:lnTo>
                    <a:pt x="6796" y="3385"/>
                  </a:lnTo>
                  <a:lnTo>
                    <a:pt x="6771" y="3049"/>
                  </a:lnTo>
                  <a:lnTo>
                    <a:pt x="6719" y="2713"/>
                  </a:lnTo>
                  <a:lnTo>
                    <a:pt x="6641" y="2377"/>
                  </a:lnTo>
                  <a:lnTo>
                    <a:pt x="6538" y="2067"/>
                  </a:lnTo>
                  <a:lnTo>
                    <a:pt x="6383" y="1783"/>
                  </a:lnTo>
                  <a:lnTo>
                    <a:pt x="6228" y="1499"/>
                  </a:lnTo>
                  <a:lnTo>
                    <a:pt x="6021" y="1240"/>
                  </a:lnTo>
                  <a:lnTo>
                    <a:pt x="5814" y="1008"/>
                  </a:lnTo>
                  <a:lnTo>
                    <a:pt x="5556" y="775"/>
                  </a:lnTo>
                  <a:lnTo>
                    <a:pt x="5298" y="569"/>
                  </a:lnTo>
                  <a:lnTo>
                    <a:pt x="5013" y="413"/>
                  </a:lnTo>
                  <a:lnTo>
                    <a:pt x="4729" y="258"/>
                  </a:lnTo>
                  <a:lnTo>
                    <a:pt x="4419" y="155"/>
                  </a:lnTo>
                  <a:lnTo>
                    <a:pt x="4083" y="78"/>
                  </a:lnTo>
                  <a:lnTo>
                    <a:pt x="3747" y="26"/>
                  </a:lnTo>
                  <a:lnTo>
                    <a:pt x="3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B95DFA29-9431-3685-CC12-15C68D4FC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524" y="9640"/>
            <a:ext cx="7713821" cy="5133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>
            <a:spLocks noGrp="1"/>
          </p:cNvSpPr>
          <p:nvPr>
            <p:ph type="title"/>
          </p:nvPr>
        </p:nvSpPr>
        <p:spPr>
          <a:xfrm>
            <a:off x="1658300" y="1584566"/>
            <a:ext cx="6287282" cy="5820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How to create malware script to infiltrate a victim’s machine?</a:t>
            </a:r>
            <a:endParaRPr sz="1800" dirty="0"/>
          </a:p>
        </p:txBody>
      </p:sp>
      <p:sp>
        <p:nvSpPr>
          <p:cNvPr id="390" name="Google Shape;390;p40"/>
          <p:cNvSpPr txBox="1">
            <a:spLocks noGrp="1"/>
          </p:cNvSpPr>
          <p:nvPr>
            <p:ph type="title" idx="2"/>
          </p:nvPr>
        </p:nvSpPr>
        <p:spPr>
          <a:xfrm>
            <a:off x="1658300" y="3778047"/>
            <a:ext cx="5933991" cy="4845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</a:t>
            </a:r>
            <a:r>
              <a:rPr lang="en-US" sz="1800" dirty="0"/>
              <a:t>o</a:t>
            </a:r>
            <a:r>
              <a:rPr lang="en" sz="1800" dirty="0"/>
              <a:t>w to establish connection between server and client?</a:t>
            </a:r>
            <a:endParaRPr sz="1800" dirty="0"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4"/>
          </p:nvPr>
        </p:nvSpPr>
        <p:spPr>
          <a:xfrm>
            <a:off x="1658300" y="2606835"/>
            <a:ext cx="5933991" cy="5727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Which programming language is the best for malware and why?</a:t>
            </a:r>
            <a:endParaRPr sz="1800" dirty="0"/>
          </a:p>
        </p:txBody>
      </p:sp>
      <p:sp>
        <p:nvSpPr>
          <p:cNvPr id="396" name="Google Shape;396;p40"/>
          <p:cNvSpPr/>
          <p:nvPr/>
        </p:nvSpPr>
        <p:spPr>
          <a:xfrm>
            <a:off x="715767" y="1642527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40"/>
          <p:cNvSpPr/>
          <p:nvPr/>
        </p:nvSpPr>
        <p:spPr>
          <a:xfrm>
            <a:off x="715767" y="3592374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0"/>
          <p:cNvSpPr/>
          <p:nvPr/>
        </p:nvSpPr>
        <p:spPr>
          <a:xfrm>
            <a:off x="729959" y="25985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40"/>
          <p:cNvGrpSpPr/>
          <p:nvPr/>
        </p:nvGrpSpPr>
        <p:grpSpPr>
          <a:xfrm>
            <a:off x="975893" y="1877402"/>
            <a:ext cx="238748" cy="289251"/>
            <a:chOff x="2552825" y="1333850"/>
            <a:chExt cx="222900" cy="270050"/>
          </a:xfrm>
        </p:grpSpPr>
        <p:sp>
          <p:nvSpPr>
            <p:cNvPr id="401" name="Google Shape;401;p40"/>
            <p:cNvSpPr/>
            <p:nvPr/>
          </p:nvSpPr>
          <p:spPr>
            <a:xfrm>
              <a:off x="2621950" y="1416525"/>
              <a:ext cx="35550" cy="36200"/>
            </a:xfrm>
            <a:custGeom>
              <a:avLst/>
              <a:gdLst/>
              <a:ahLst/>
              <a:cxnLst/>
              <a:rect l="l" t="t" r="r" b="b"/>
              <a:pathLst>
                <a:path w="1422" h="1448" extrusionOk="0">
                  <a:moveTo>
                    <a:pt x="646" y="311"/>
                  </a:moveTo>
                  <a:lnTo>
                    <a:pt x="1112" y="776"/>
                  </a:lnTo>
                  <a:lnTo>
                    <a:pt x="1060" y="905"/>
                  </a:lnTo>
                  <a:lnTo>
                    <a:pt x="982" y="1034"/>
                  </a:lnTo>
                  <a:lnTo>
                    <a:pt x="827" y="1112"/>
                  </a:lnTo>
                  <a:lnTo>
                    <a:pt x="698" y="1112"/>
                  </a:lnTo>
                  <a:lnTo>
                    <a:pt x="543" y="1086"/>
                  </a:lnTo>
                  <a:lnTo>
                    <a:pt x="414" y="1008"/>
                  </a:lnTo>
                  <a:lnTo>
                    <a:pt x="336" y="879"/>
                  </a:lnTo>
                  <a:lnTo>
                    <a:pt x="310" y="750"/>
                  </a:lnTo>
                  <a:lnTo>
                    <a:pt x="336" y="595"/>
                  </a:lnTo>
                  <a:lnTo>
                    <a:pt x="388" y="466"/>
                  </a:lnTo>
                  <a:lnTo>
                    <a:pt x="517" y="362"/>
                  </a:lnTo>
                  <a:lnTo>
                    <a:pt x="646" y="311"/>
                  </a:lnTo>
                  <a:close/>
                  <a:moveTo>
                    <a:pt x="646" y="1"/>
                  </a:moveTo>
                  <a:lnTo>
                    <a:pt x="517" y="26"/>
                  </a:lnTo>
                  <a:lnTo>
                    <a:pt x="388" y="78"/>
                  </a:lnTo>
                  <a:lnTo>
                    <a:pt x="259" y="156"/>
                  </a:lnTo>
                  <a:lnTo>
                    <a:pt x="155" y="233"/>
                  </a:lnTo>
                  <a:lnTo>
                    <a:pt x="78" y="362"/>
                  </a:lnTo>
                  <a:lnTo>
                    <a:pt x="26" y="466"/>
                  </a:lnTo>
                  <a:lnTo>
                    <a:pt x="0" y="621"/>
                  </a:lnTo>
                  <a:lnTo>
                    <a:pt x="0" y="750"/>
                  </a:lnTo>
                  <a:lnTo>
                    <a:pt x="0" y="879"/>
                  </a:lnTo>
                  <a:lnTo>
                    <a:pt x="52" y="1008"/>
                  </a:lnTo>
                  <a:lnTo>
                    <a:pt x="130" y="1138"/>
                  </a:lnTo>
                  <a:lnTo>
                    <a:pt x="207" y="1215"/>
                  </a:lnTo>
                  <a:lnTo>
                    <a:pt x="310" y="1319"/>
                  </a:lnTo>
                  <a:lnTo>
                    <a:pt x="414" y="1370"/>
                  </a:lnTo>
                  <a:lnTo>
                    <a:pt x="543" y="1422"/>
                  </a:lnTo>
                  <a:lnTo>
                    <a:pt x="672" y="1448"/>
                  </a:lnTo>
                  <a:lnTo>
                    <a:pt x="724" y="1448"/>
                  </a:lnTo>
                  <a:lnTo>
                    <a:pt x="853" y="1422"/>
                  </a:lnTo>
                  <a:lnTo>
                    <a:pt x="982" y="1396"/>
                  </a:lnTo>
                  <a:lnTo>
                    <a:pt x="1086" y="1319"/>
                  </a:lnTo>
                  <a:lnTo>
                    <a:pt x="1215" y="1241"/>
                  </a:lnTo>
                  <a:lnTo>
                    <a:pt x="1292" y="1163"/>
                  </a:lnTo>
                  <a:lnTo>
                    <a:pt x="1370" y="1034"/>
                  </a:lnTo>
                  <a:lnTo>
                    <a:pt x="1422" y="905"/>
                  </a:lnTo>
                  <a:lnTo>
                    <a:pt x="1422" y="776"/>
                  </a:lnTo>
                  <a:lnTo>
                    <a:pt x="1422" y="673"/>
                  </a:lnTo>
                  <a:lnTo>
                    <a:pt x="1370" y="569"/>
                  </a:lnTo>
                  <a:lnTo>
                    <a:pt x="853" y="78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2671050" y="1416525"/>
              <a:ext cx="35550" cy="36200"/>
            </a:xfrm>
            <a:custGeom>
              <a:avLst/>
              <a:gdLst/>
              <a:ahLst/>
              <a:cxnLst/>
              <a:rect l="l" t="t" r="r" b="b"/>
              <a:pathLst>
                <a:path w="1422" h="1448" extrusionOk="0">
                  <a:moveTo>
                    <a:pt x="776" y="311"/>
                  </a:moveTo>
                  <a:lnTo>
                    <a:pt x="905" y="362"/>
                  </a:lnTo>
                  <a:lnTo>
                    <a:pt x="1034" y="466"/>
                  </a:lnTo>
                  <a:lnTo>
                    <a:pt x="1086" y="595"/>
                  </a:lnTo>
                  <a:lnTo>
                    <a:pt x="1111" y="750"/>
                  </a:lnTo>
                  <a:lnTo>
                    <a:pt x="1086" y="879"/>
                  </a:lnTo>
                  <a:lnTo>
                    <a:pt x="1008" y="1008"/>
                  </a:lnTo>
                  <a:lnTo>
                    <a:pt x="879" y="1086"/>
                  </a:lnTo>
                  <a:lnTo>
                    <a:pt x="724" y="1112"/>
                  </a:lnTo>
                  <a:lnTo>
                    <a:pt x="595" y="1112"/>
                  </a:lnTo>
                  <a:lnTo>
                    <a:pt x="440" y="1034"/>
                  </a:lnTo>
                  <a:lnTo>
                    <a:pt x="362" y="905"/>
                  </a:lnTo>
                  <a:lnTo>
                    <a:pt x="310" y="776"/>
                  </a:lnTo>
                  <a:lnTo>
                    <a:pt x="776" y="311"/>
                  </a:lnTo>
                  <a:close/>
                  <a:moveTo>
                    <a:pt x="672" y="1"/>
                  </a:moveTo>
                  <a:lnTo>
                    <a:pt x="569" y="78"/>
                  </a:lnTo>
                  <a:lnTo>
                    <a:pt x="52" y="569"/>
                  </a:lnTo>
                  <a:lnTo>
                    <a:pt x="0" y="673"/>
                  </a:lnTo>
                  <a:lnTo>
                    <a:pt x="0" y="776"/>
                  </a:lnTo>
                  <a:lnTo>
                    <a:pt x="0" y="905"/>
                  </a:lnTo>
                  <a:lnTo>
                    <a:pt x="52" y="1034"/>
                  </a:lnTo>
                  <a:lnTo>
                    <a:pt x="129" y="1163"/>
                  </a:lnTo>
                  <a:lnTo>
                    <a:pt x="207" y="1241"/>
                  </a:lnTo>
                  <a:lnTo>
                    <a:pt x="336" y="1319"/>
                  </a:lnTo>
                  <a:lnTo>
                    <a:pt x="440" y="1396"/>
                  </a:lnTo>
                  <a:lnTo>
                    <a:pt x="569" y="1422"/>
                  </a:lnTo>
                  <a:lnTo>
                    <a:pt x="698" y="1448"/>
                  </a:lnTo>
                  <a:lnTo>
                    <a:pt x="750" y="1448"/>
                  </a:lnTo>
                  <a:lnTo>
                    <a:pt x="879" y="1422"/>
                  </a:lnTo>
                  <a:lnTo>
                    <a:pt x="1008" y="1370"/>
                  </a:lnTo>
                  <a:lnTo>
                    <a:pt x="1111" y="1319"/>
                  </a:lnTo>
                  <a:lnTo>
                    <a:pt x="1215" y="1215"/>
                  </a:lnTo>
                  <a:lnTo>
                    <a:pt x="1292" y="1138"/>
                  </a:lnTo>
                  <a:lnTo>
                    <a:pt x="1370" y="1008"/>
                  </a:lnTo>
                  <a:lnTo>
                    <a:pt x="1422" y="879"/>
                  </a:lnTo>
                  <a:lnTo>
                    <a:pt x="1422" y="750"/>
                  </a:lnTo>
                  <a:lnTo>
                    <a:pt x="1422" y="621"/>
                  </a:lnTo>
                  <a:lnTo>
                    <a:pt x="1396" y="466"/>
                  </a:lnTo>
                  <a:lnTo>
                    <a:pt x="1344" y="362"/>
                  </a:lnTo>
                  <a:lnTo>
                    <a:pt x="1266" y="233"/>
                  </a:lnTo>
                  <a:lnTo>
                    <a:pt x="1163" y="156"/>
                  </a:lnTo>
                  <a:lnTo>
                    <a:pt x="1034" y="78"/>
                  </a:lnTo>
                  <a:lnTo>
                    <a:pt x="905" y="26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2651025" y="1451425"/>
              <a:ext cx="26500" cy="24575"/>
            </a:xfrm>
            <a:custGeom>
              <a:avLst/>
              <a:gdLst/>
              <a:ahLst/>
              <a:cxnLst/>
              <a:rect l="l" t="t" r="r" b="b"/>
              <a:pathLst>
                <a:path w="1060" h="983" extrusionOk="0">
                  <a:moveTo>
                    <a:pt x="517" y="362"/>
                  </a:moveTo>
                  <a:lnTo>
                    <a:pt x="698" y="672"/>
                  </a:lnTo>
                  <a:lnTo>
                    <a:pt x="362" y="672"/>
                  </a:lnTo>
                  <a:lnTo>
                    <a:pt x="517" y="362"/>
                  </a:lnTo>
                  <a:close/>
                  <a:moveTo>
                    <a:pt x="465" y="0"/>
                  </a:moveTo>
                  <a:lnTo>
                    <a:pt x="388" y="26"/>
                  </a:lnTo>
                  <a:lnTo>
                    <a:pt x="336" y="78"/>
                  </a:lnTo>
                  <a:lnTo>
                    <a:pt x="310" y="129"/>
                  </a:lnTo>
                  <a:lnTo>
                    <a:pt x="26" y="594"/>
                  </a:lnTo>
                  <a:lnTo>
                    <a:pt x="0" y="672"/>
                  </a:lnTo>
                  <a:lnTo>
                    <a:pt x="0" y="724"/>
                  </a:lnTo>
                  <a:lnTo>
                    <a:pt x="0" y="801"/>
                  </a:lnTo>
                  <a:lnTo>
                    <a:pt x="26" y="853"/>
                  </a:lnTo>
                  <a:lnTo>
                    <a:pt x="78" y="904"/>
                  </a:lnTo>
                  <a:lnTo>
                    <a:pt x="129" y="956"/>
                  </a:lnTo>
                  <a:lnTo>
                    <a:pt x="181" y="982"/>
                  </a:lnTo>
                  <a:lnTo>
                    <a:pt x="879" y="982"/>
                  </a:lnTo>
                  <a:lnTo>
                    <a:pt x="930" y="956"/>
                  </a:lnTo>
                  <a:lnTo>
                    <a:pt x="982" y="904"/>
                  </a:lnTo>
                  <a:lnTo>
                    <a:pt x="1034" y="853"/>
                  </a:lnTo>
                  <a:lnTo>
                    <a:pt x="1060" y="801"/>
                  </a:lnTo>
                  <a:lnTo>
                    <a:pt x="1060" y="724"/>
                  </a:lnTo>
                  <a:lnTo>
                    <a:pt x="1060" y="672"/>
                  </a:lnTo>
                  <a:lnTo>
                    <a:pt x="1034" y="594"/>
                  </a:lnTo>
                  <a:lnTo>
                    <a:pt x="750" y="129"/>
                  </a:lnTo>
                  <a:lnTo>
                    <a:pt x="724" y="78"/>
                  </a:lnTo>
                  <a:lnTo>
                    <a:pt x="672" y="26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2602575" y="1358375"/>
              <a:ext cx="123400" cy="157025"/>
            </a:xfrm>
            <a:custGeom>
              <a:avLst/>
              <a:gdLst/>
              <a:ahLst/>
              <a:cxnLst/>
              <a:rect l="l" t="t" r="r" b="b"/>
              <a:pathLst>
                <a:path w="4936" h="6281" extrusionOk="0">
                  <a:moveTo>
                    <a:pt x="2274" y="1"/>
                  </a:moveTo>
                  <a:lnTo>
                    <a:pt x="2067" y="27"/>
                  </a:lnTo>
                  <a:lnTo>
                    <a:pt x="1887" y="78"/>
                  </a:lnTo>
                  <a:lnTo>
                    <a:pt x="1706" y="130"/>
                  </a:lnTo>
                  <a:lnTo>
                    <a:pt x="1525" y="182"/>
                  </a:lnTo>
                  <a:lnTo>
                    <a:pt x="1344" y="259"/>
                  </a:lnTo>
                  <a:lnTo>
                    <a:pt x="1163" y="363"/>
                  </a:lnTo>
                  <a:lnTo>
                    <a:pt x="1008" y="466"/>
                  </a:lnTo>
                  <a:lnTo>
                    <a:pt x="956" y="518"/>
                  </a:lnTo>
                  <a:lnTo>
                    <a:pt x="930" y="569"/>
                  </a:lnTo>
                  <a:lnTo>
                    <a:pt x="930" y="647"/>
                  </a:lnTo>
                  <a:lnTo>
                    <a:pt x="956" y="699"/>
                  </a:lnTo>
                  <a:lnTo>
                    <a:pt x="1008" y="750"/>
                  </a:lnTo>
                  <a:lnTo>
                    <a:pt x="1137" y="750"/>
                  </a:lnTo>
                  <a:lnTo>
                    <a:pt x="1189" y="725"/>
                  </a:lnTo>
                  <a:lnTo>
                    <a:pt x="1473" y="544"/>
                  </a:lnTo>
                  <a:lnTo>
                    <a:pt x="1783" y="414"/>
                  </a:lnTo>
                  <a:lnTo>
                    <a:pt x="2119" y="337"/>
                  </a:lnTo>
                  <a:lnTo>
                    <a:pt x="2455" y="311"/>
                  </a:lnTo>
                  <a:lnTo>
                    <a:pt x="2688" y="311"/>
                  </a:lnTo>
                  <a:lnTo>
                    <a:pt x="2894" y="363"/>
                  </a:lnTo>
                  <a:lnTo>
                    <a:pt x="3101" y="414"/>
                  </a:lnTo>
                  <a:lnTo>
                    <a:pt x="3308" y="492"/>
                  </a:lnTo>
                  <a:lnTo>
                    <a:pt x="3489" y="569"/>
                  </a:lnTo>
                  <a:lnTo>
                    <a:pt x="3670" y="673"/>
                  </a:lnTo>
                  <a:lnTo>
                    <a:pt x="3850" y="802"/>
                  </a:lnTo>
                  <a:lnTo>
                    <a:pt x="4005" y="957"/>
                  </a:lnTo>
                  <a:lnTo>
                    <a:pt x="4135" y="1112"/>
                  </a:lnTo>
                  <a:lnTo>
                    <a:pt x="4264" y="1267"/>
                  </a:lnTo>
                  <a:lnTo>
                    <a:pt x="4367" y="1448"/>
                  </a:lnTo>
                  <a:lnTo>
                    <a:pt x="4471" y="1629"/>
                  </a:lnTo>
                  <a:lnTo>
                    <a:pt x="4522" y="1836"/>
                  </a:lnTo>
                  <a:lnTo>
                    <a:pt x="4574" y="2042"/>
                  </a:lnTo>
                  <a:lnTo>
                    <a:pt x="4626" y="2249"/>
                  </a:lnTo>
                  <a:lnTo>
                    <a:pt x="4626" y="2482"/>
                  </a:lnTo>
                  <a:lnTo>
                    <a:pt x="4626" y="4032"/>
                  </a:lnTo>
                  <a:lnTo>
                    <a:pt x="4626" y="4136"/>
                  </a:lnTo>
                  <a:lnTo>
                    <a:pt x="4574" y="4239"/>
                  </a:lnTo>
                  <a:lnTo>
                    <a:pt x="4496" y="4316"/>
                  </a:lnTo>
                  <a:lnTo>
                    <a:pt x="4419" y="4368"/>
                  </a:lnTo>
                  <a:lnTo>
                    <a:pt x="3876" y="4601"/>
                  </a:lnTo>
                  <a:lnTo>
                    <a:pt x="3799" y="4652"/>
                  </a:lnTo>
                  <a:lnTo>
                    <a:pt x="3721" y="4730"/>
                  </a:lnTo>
                  <a:lnTo>
                    <a:pt x="3670" y="4833"/>
                  </a:lnTo>
                  <a:lnTo>
                    <a:pt x="3670" y="4937"/>
                  </a:lnTo>
                  <a:lnTo>
                    <a:pt x="3670" y="5815"/>
                  </a:lnTo>
                  <a:lnTo>
                    <a:pt x="3644" y="5867"/>
                  </a:lnTo>
                  <a:lnTo>
                    <a:pt x="3618" y="5919"/>
                  </a:lnTo>
                  <a:lnTo>
                    <a:pt x="3566" y="5944"/>
                  </a:lnTo>
                  <a:lnTo>
                    <a:pt x="3515" y="5970"/>
                  </a:lnTo>
                  <a:lnTo>
                    <a:pt x="3049" y="5970"/>
                  </a:lnTo>
                  <a:lnTo>
                    <a:pt x="3049" y="5505"/>
                  </a:lnTo>
                  <a:lnTo>
                    <a:pt x="3024" y="5428"/>
                  </a:lnTo>
                  <a:lnTo>
                    <a:pt x="2998" y="5376"/>
                  </a:lnTo>
                  <a:lnTo>
                    <a:pt x="2946" y="5350"/>
                  </a:lnTo>
                  <a:lnTo>
                    <a:pt x="2817" y="5350"/>
                  </a:lnTo>
                  <a:lnTo>
                    <a:pt x="2765" y="5376"/>
                  </a:lnTo>
                  <a:lnTo>
                    <a:pt x="2739" y="5428"/>
                  </a:lnTo>
                  <a:lnTo>
                    <a:pt x="2713" y="5505"/>
                  </a:lnTo>
                  <a:lnTo>
                    <a:pt x="2713" y="5970"/>
                  </a:lnTo>
                  <a:lnTo>
                    <a:pt x="2222" y="5970"/>
                  </a:lnTo>
                  <a:lnTo>
                    <a:pt x="2222" y="5505"/>
                  </a:lnTo>
                  <a:lnTo>
                    <a:pt x="2197" y="5428"/>
                  </a:lnTo>
                  <a:lnTo>
                    <a:pt x="2171" y="5376"/>
                  </a:lnTo>
                  <a:lnTo>
                    <a:pt x="2119" y="5350"/>
                  </a:lnTo>
                  <a:lnTo>
                    <a:pt x="1990" y="5350"/>
                  </a:lnTo>
                  <a:lnTo>
                    <a:pt x="1938" y="5376"/>
                  </a:lnTo>
                  <a:lnTo>
                    <a:pt x="1912" y="5428"/>
                  </a:lnTo>
                  <a:lnTo>
                    <a:pt x="1887" y="5505"/>
                  </a:lnTo>
                  <a:lnTo>
                    <a:pt x="1887" y="5970"/>
                  </a:lnTo>
                  <a:lnTo>
                    <a:pt x="1421" y="5970"/>
                  </a:lnTo>
                  <a:lnTo>
                    <a:pt x="1370" y="5944"/>
                  </a:lnTo>
                  <a:lnTo>
                    <a:pt x="1318" y="5919"/>
                  </a:lnTo>
                  <a:lnTo>
                    <a:pt x="1292" y="5867"/>
                  </a:lnTo>
                  <a:lnTo>
                    <a:pt x="1266" y="5815"/>
                  </a:lnTo>
                  <a:lnTo>
                    <a:pt x="1266" y="4937"/>
                  </a:lnTo>
                  <a:lnTo>
                    <a:pt x="1266" y="4833"/>
                  </a:lnTo>
                  <a:lnTo>
                    <a:pt x="1215" y="4730"/>
                  </a:lnTo>
                  <a:lnTo>
                    <a:pt x="1137" y="4652"/>
                  </a:lnTo>
                  <a:lnTo>
                    <a:pt x="1060" y="4601"/>
                  </a:lnTo>
                  <a:lnTo>
                    <a:pt x="517" y="4368"/>
                  </a:lnTo>
                  <a:lnTo>
                    <a:pt x="439" y="4316"/>
                  </a:lnTo>
                  <a:lnTo>
                    <a:pt x="362" y="4239"/>
                  </a:lnTo>
                  <a:lnTo>
                    <a:pt x="310" y="4136"/>
                  </a:lnTo>
                  <a:lnTo>
                    <a:pt x="310" y="4032"/>
                  </a:lnTo>
                  <a:lnTo>
                    <a:pt x="310" y="2482"/>
                  </a:lnTo>
                  <a:lnTo>
                    <a:pt x="336" y="2120"/>
                  </a:lnTo>
                  <a:lnTo>
                    <a:pt x="414" y="1784"/>
                  </a:lnTo>
                  <a:lnTo>
                    <a:pt x="543" y="1474"/>
                  </a:lnTo>
                  <a:lnTo>
                    <a:pt x="724" y="1190"/>
                  </a:lnTo>
                  <a:lnTo>
                    <a:pt x="750" y="1138"/>
                  </a:lnTo>
                  <a:lnTo>
                    <a:pt x="750" y="1060"/>
                  </a:lnTo>
                  <a:lnTo>
                    <a:pt x="750" y="1009"/>
                  </a:lnTo>
                  <a:lnTo>
                    <a:pt x="698" y="957"/>
                  </a:lnTo>
                  <a:lnTo>
                    <a:pt x="646" y="931"/>
                  </a:lnTo>
                  <a:lnTo>
                    <a:pt x="569" y="931"/>
                  </a:lnTo>
                  <a:lnTo>
                    <a:pt x="517" y="957"/>
                  </a:lnTo>
                  <a:lnTo>
                    <a:pt x="465" y="1009"/>
                  </a:lnTo>
                  <a:lnTo>
                    <a:pt x="362" y="1164"/>
                  </a:lnTo>
                  <a:lnTo>
                    <a:pt x="259" y="1345"/>
                  </a:lnTo>
                  <a:lnTo>
                    <a:pt x="181" y="1526"/>
                  </a:lnTo>
                  <a:lnTo>
                    <a:pt x="104" y="1706"/>
                  </a:lnTo>
                  <a:lnTo>
                    <a:pt x="52" y="1887"/>
                  </a:lnTo>
                  <a:lnTo>
                    <a:pt x="26" y="2068"/>
                  </a:lnTo>
                  <a:lnTo>
                    <a:pt x="0" y="2275"/>
                  </a:lnTo>
                  <a:lnTo>
                    <a:pt x="0" y="2482"/>
                  </a:lnTo>
                  <a:lnTo>
                    <a:pt x="0" y="4032"/>
                  </a:lnTo>
                  <a:lnTo>
                    <a:pt x="26" y="4213"/>
                  </a:lnTo>
                  <a:lnTo>
                    <a:pt x="104" y="4394"/>
                  </a:lnTo>
                  <a:lnTo>
                    <a:pt x="233" y="4549"/>
                  </a:lnTo>
                  <a:lnTo>
                    <a:pt x="414" y="4652"/>
                  </a:lnTo>
                  <a:lnTo>
                    <a:pt x="930" y="4885"/>
                  </a:lnTo>
                  <a:lnTo>
                    <a:pt x="956" y="4911"/>
                  </a:lnTo>
                  <a:lnTo>
                    <a:pt x="956" y="4937"/>
                  </a:lnTo>
                  <a:lnTo>
                    <a:pt x="956" y="5815"/>
                  </a:lnTo>
                  <a:lnTo>
                    <a:pt x="956" y="5893"/>
                  </a:lnTo>
                  <a:lnTo>
                    <a:pt x="982" y="5996"/>
                  </a:lnTo>
                  <a:lnTo>
                    <a:pt x="1034" y="6074"/>
                  </a:lnTo>
                  <a:lnTo>
                    <a:pt x="1085" y="6151"/>
                  </a:lnTo>
                  <a:lnTo>
                    <a:pt x="1163" y="6203"/>
                  </a:lnTo>
                  <a:lnTo>
                    <a:pt x="1241" y="6254"/>
                  </a:lnTo>
                  <a:lnTo>
                    <a:pt x="1344" y="6280"/>
                  </a:lnTo>
                  <a:lnTo>
                    <a:pt x="3592" y="6280"/>
                  </a:lnTo>
                  <a:lnTo>
                    <a:pt x="3695" y="6254"/>
                  </a:lnTo>
                  <a:lnTo>
                    <a:pt x="3773" y="6203"/>
                  </a:lnTo>
                  <a:lnTo>
                    <a:pt x="3850" y="6151"/>
                  </a:lnTo>
                  <a:lnTo>
                    <a:pt x="3902" y="6074"/>
                  </a:lnTo>
                  <a:lnTo>
                    <a:pt x="3954" y="5996"/>
                  </a:lnTo>
                  <a:lnTo>
                    <a:pt x="3980" y="5893"/>
                  </a:lnTo>
                  <a:lnTo>
                    <a:pt x="3980" y="5815"/>
                  </a:lnTo>
                  <a:lnTo>
                    <a:pt x="3980" y="4937"/>
                  </a:lnTo>
                  <a:lnTo>
                    <a:pt x="3980" y="4911"/>
                  </a:lnTo>
                  <a:lnTo>
                    <a:pt x="4005" y="4885"/>
                  </a:lnTo>
                  <a:lnTo>
                    <a:pt x="4522" y="4652"/>
                  </a:lnTo>
                  <a:lnTo>
                    <a:pt x="4703" y="4549"/>
                  </a:lnTo>
                  <a:lnTo>
                    <a:pt x="4832" y="4394"/>
                  </a:lnTo>
                  <a:lnTo>
                    <a:pt x="4910" y="4239"/>
                  </a:lnTo>
                  <a:lnTo>
                    <a:pt x="4936" y="4032"/>
                  </a:lnTo>
                  <a:lnTo>
                    <a:pt x="4936" y="2482"/>
                  </a:lnTo>
                  <a:lnTo>
                    <a:pt x="4936" y="2223"/>
                  </a:lnTo>
                  <a:lnTo>
                    <a:pt x="4884" y="1965"/>
                  </a:lnTo>
                  <a:lnTo>
                    <a:pt x="4832" y="1732"/>
                  </a:lnTo>
                  <a:lnTo>
                    <a:pt x="4755" y="1500"/>
                  </a:lnTo>
                  <a:lnTo>
                    <a:pt x="4652" y="1293"/>
                  </a:lnTo>
                  <a:lnTo>
                    <a:pt x="4522" y="1086"/>
                  </a:lnTo>
                  <a:lnTo>
                    <a:pt x="4367" y="905"/>
                  </a:lnTo>
                  <a:lnTo>
                    <a:pt x="4212" y="725"/>
                  </a:lnTo>
                  <a:lnTo>
                    <a:pt x="4031" y="569"/>
                  </a:lnTo>
                  <a:lnTo>
                    <a:pt x="3850" y="414"/>
                  </a:lnTo>
                  <a:lnTo>
                    <a:pt x="3644" y="285"/>
                  </a:lnTo>
                  <a:lnTo>
                    <a:pt x="3437" y="182"/>
                  </a:lnTo>
                  <a:lnTo>
                    <a:pt x="3204" y="104"/>
                  </a:lnTo>
                  <a:lnTo>
                    <a:pt x="2972" y="53"/>
                  </a:lnTo>
                  <a:lnTo>
                    <a:pt x="2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2590925" y="1534100"/>
              <a:ext cx="48500" cy="7775"/>
            </a:xfrm>
            <a:custGeom>
              <a:avLst/>
              <a:gdLst/>
              <a:ahLst/>
              <a:cxnLst/>
              <a:rect l="l" t="t" r="r" b="b"/>
              <a:pathLst>
                <a:path w="1940" h="311" extrusionOk="0">
                  <a:moveTo>
                    <a:pt x="104" y="1"/>
                  </a:moveTo>
                  <a:lnTo>
                    <a:pt x="53" y="52"/>
                  </a:lnTo>
                  <a:lnTo>
                    <a:pt x="1" y="104"/>
                  </a:lnTo>
                  <a:lnTo>
                    <a:pt x="1" y="156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311"/>
                  </a:lnTo>
                  <a:lnTo>
                    <a:pt x="1836" y="311"/>
                  </a:lnTo>
                  <a:lnTo>
                    <a:pt x="1887" y="259"/>
                  </a:lnTo>
                  <a:lnTo>
                    <a:pt x="1913" y="207"/>
                  </a:lnTo>
                  <a:lnTo>
                    <a:pt x="1939" y="156"/>
                  </a:lnTo>
                  <a:lnTo>
                    <a:pt x="1913" y="104"/>
                  </a:lnTo>
                  <a:lnTo>
                    <a:pt x="1887" y="52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2667175" y="1534100"/>
              <a:ext cx="70425" cy="7775"/>
            </a:xfrm>
            <a:custGeom>
              <a:avLst/>
              <a:gdLst/>
              <a:ahLst/>
              <a:cxnLst/>
              <a:rect l="l" t="t" r="r" b="b"/>
              <a:pathLst>
                <a:path w="2817" h="311" extrusionOk="0">
                  <a:moveTo>
                    <a:pt x="104" y="1"/>
                  </a:moveTo>
                  <a:lnTo>
                    <a:pt x="52" y="52"/>
                  </a:lnTo>
                  <a:lnTo>
                    <a:pt x="26" y="104"/>
                  </a:lnTo>
                  <a:lnTo>
                    <a:pt x="0" y="156"/>
                  </a:lnTo>
                  <a:lnTo>
                    <a:pt x="26" y="207"/>
                  </a:lnTo>
                  <a:lnTo>
                    <a:pt x="52" y="259"/>
                  </a:lnTo>
                  <a:lnTo>
                    <a:pt x="104" y="311"/>
                  </a:lnTo>
                  <a:lnTo>
                    <a:pt x="2714" y="311"/>
                  </a:lnTo>
                  <a:lnTo>
                    <a:pt x="2765" y="259"/>
                  </a:lnTo>
                  <a:lnTo>
                    <a:pt x="2817" y="207"/>
                  </a:lnTo>
                  <a:lnTo>
                    <a:pt x="2817" y="156"/>
                  </a:lnTo>
                  <a:lnTo>
                    <a:pt x="2817" y="104"/>
                  </a:lnTo>
                  <a:lnTo>
                    <a:pt x="2765" y="52"/>
                  </a:lnTo>
                  <a:lnTo>
                    <a:pt x="2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2643275" y="1527000"/>
              <a:ext cx="17450" cy="22000"/>
            </a:xfrm>
            <a:custGeom>
              <a:avLst/>
              <a:gdLst/>
              <a:ahLst/>
              <a:cxnLst/>
              <a:rect l="l" t="t" r="r" b="b"/>
              <a:pathLst>
                <a:path w="698" h="880" extrusionOk="0">
                  <a:moveTo>
                    <a:pt x="129" y="0"/>
                  </a:moveTo>
                  <a:lnTo>
                    <a:pt x="78" y="26"/>
                  </a:lnTo>
                  <a:lnTo>
                    <a:pt x="26" y="78"/>
                  </a:lnTo>
                  <a:lnTo>
                    <a:pt x="0" y="130"/>
                  </a:lnTo>
                  <a:lnTo>
                    <a:pt x="0" y="181"/>
                  </a:lnTo>
                  <a:lnTo>
                    <a:pt x="26" y="233"/>
                  </a:lnTo>
                  <a:lnTo>
                    <a:pt x="414" y="802"/>
                  </a:lnTo>
                  <a:lnTo>
                    <a:pt x="465" y="853"/>
                  </a:lnTo>
                  <a:lnTo>
                    <a:pt x="543" y="879"/>
                  </a:lnTo>
                  <a:lnTo>
                    <a:pt x="646" y="853"/>
                  </a:lnTo>
                  <a:lnTo>
                    <a:pt x="672" y="802"/>
                  </a:lnTo>
                  <a:lnTo>
                    <a:pt x="698" y="750"/>
                  </a:lnTo>
                  <a:lnTo>
                    <a:pt x="698" y="698"/>
                  </a:lnTo>
                  <a:lnTo>
                    <a:pt x="672" y="646"/>
                  </a:lnTo>
                  <a:lnTo>
                    <a:pt x="310" y="78"/>
                  </a:lnTo>
                  <a:lnTo>
                    <a:pt x="259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2590925" y="1564475"/>
              <a:ext cx="48500" cy="7775"/>
            </a:xfrm>
            <a:custGeom>
              <a:avLst/>
              <a:gdLst/>
              <a:ahLst/>
              <a:cxnLst/>
              <a:rect l="l" t="t" r="r" b="b"/>
              <a:pathLst>
                <a:path w="1940" h="311" extrusionOk="0">
                  <a:moveTo>
                    <a:pt x="104" y="0"/>
                  </a:moveTo>
                  <a:lnTo>
                    <a:pt x="53" y="26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53" y="259"/>
                  </a:lnTo>
                  <a:lnTo>
                    <a:pt x="104" y="284"/>
                  </a:lnTo>
                  <a:lnTo>
                    <a:pt x="156" y="310"/>
                  </a:lnTo>
                  <a:lnTo>
                    <a:pt x="1784" y="310"/>
                  </a:lnTo>
                  <a:lnTo>
                    <a:pt x="1836" y="284"/>
                  </a:lnTo>
                  <a:lnTo>
                    <a:pt x="1887" y="259"/>
                  </a:lnTo>
                  <a:lnTo>
                    <a:pt x="1913" y="207"/>
                  </a:lnTo>
                  <a:lnTo>
                    <a:pt x="1939" y="155"/>
                  </a:lnTo>
                  <a:lnTo>
                    <a:pt x="1913" y="78"/>
                  </a:lnTo>
                  <a:lnTo>
                    <a:pt x="1887" y="26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2667175" y="1564475"/>
              <a:ext cx="70425" cy="7775"/>
            </a:xfrm>
            <a:custGeom>
              <a:avLst/>
              <a:gdLst/>
              <a:ahLst/>
              <a:cxnLst/>
              <a:rect l="l" t="t" r="r" b="b"/>
              <a:pathLst>
                <a:path w="2817" h="311" extrusionOk="0">
                  <a:moveTo>
                    <a:pt x="104" y="0"/>
                  </a:moveTo>
                  <a:lnTo>
                    <a:pt x="52" y="26"/>
                  </a:lnTo>
                  <a:lnTo>
                    <a:pt x="26" y="78"/>
                  </a:lnTo>
                  <a:lnTo>
                    <a:pt x="0" y="155"/>
                  </a:lnTo>
                  <a:lnTo>
                    <a:pt x="26" y="207"/>
                  </a:lnTo>
                  <a:lnTo>
                    <a:pt x="52" y="259"/>
                  </a:lnTo>
                  <a:lnTo>
                    <a:pt x="104" y="284"/>
                  </a:lnTo>
                  <a:lnTo>
                    <a:pt x="181" y="310"/>
                  </a:lnTo>
                  <a:lnTo>
                    <a:pt x="2662" y="310"/>
                  </a:lnTo>
                  <a:lnTo>
                    <a:pt x="2714" y="284"/>
                  </a:lnTo>
                  <a:lnTo>
                    <a:pt x="2765" y="259"/>
                  </a:lnTo>
                  <a:lnTo>
                    <a:pt x="2817" y="207"/>
                  </a:lnTo>
                  <a:lnTo>
                    <a:pt x="2817" y="155"/>
                  </a:lnTo>
                  <a:lnTo>
                    <a:pt x="2817" y="78"/>
                  </a:lnTo>
                  <a:lnTo>
                    <a:pt x="2765" y="26"/>
                  </a:lnTo>
                  <a:lnTo>
                    <a:pt x="27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2643275" y="1557350"/>
              <a:ext cx="17450" cy="22000"/>
            </a:xfrm>
            <a:custGeom>
              <a:avLst/>
              <a:gdLst/>
              <a:ahLst/>
              <a:cxnLst/>
              <a:rect l="l" t="t" r="r" b="b"/>
              <a:pathLst>
                <a:path w="698" h="880" extrusionOk="0">
                  <a:moveTo>
                    <a:pt x="129" y="1"/>
                  </a:moveTo>
                  <a:lnTo>
                    <a:pt x="78" y="27"/>
                  </a:lnTo>
                  <a:lnTo>
                    <a:pt x="26" y="53"/>
                  </a:lnTo>
                  <a:lnTo>
                    <a:pt x="0" y="104"/>
                  </a:lnTo>
                  <a:lnTo>
                    <a:pt x="0" y="182"/>
                  </a:lnTo>
                  <a:lnTo>
                    <a:pt x="26" y="234"/>
                  </a:lnTo>
                  <a:lnTo>
                    <a:pt x="414" y="802"/>
                  </a:lnTo>
                  <a:lnTo>
                    <a:pt x="465" y="854"/>
                  </a:lnTo>
                  <a:lnTo>
                    <a:pt x="543" y="880"/>
                  </a:lnTo>
                  <a:lnTo>
                    <a:pt x="646" y="854"/>
                  </a:lnTo>
                  <a:lnTo>
                    <a:pt x="672" y="802"/>
                  </a:lnTo>
                  <a:lnTo>
                    <a:pt x="698" y="750"/>
                  </a:lnTo>
                  <a:lnTo>
                    <a:pt x="698" y="673"/>
                  </a:lnTo>
                  <a:lnTo>
                    <a:pt x="672" y="621"/>
                  </a:lnTo>
                  <a:lnTo>
                    <a:pt x="310" y="53"/>
                  </a:lnTo>
                  <a:lnTo>
                    <a:pt x="259" y="27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2552825" y="1464325"/>
              <a:ext cx="222900" cy="139575"/>
            </a:xfrm>
            <a:custGeom>
              <a:avLst/>
              <a:gdLst/>
              <a:ahLst/>
              <a:cxnLst/>
              <a:rect l="l" t="t" r="r" b="b"/>
              <a:pathLst>
                <a:path w="8916" h="5583" extrusionOk="0">
                  <a:moveTo>
                    <a:pt x="155" y="1"/>
                  </a:moveTo>
                  <a:lnTo>
                    <a:pt x="78" y="27"/>
                  </a:lnTo>
                  <a:lnTo>
                    <a:pt x="26" y="53"/>
                  </a:lnTo>
                  <a:lnTo>
                    <a:pt x="0" y="104"/>
                  </a:lnTo>
                  <a:lnTo>
                    <a:pt x="0" y="182"/>
                  </a:lnTo>
                  <a:lnTo>
                    <a:pt x="0" y="5066"/>
                  </a:lnTo>
                  <a:lnTo>
                    <a:pt x="0" y="5169"/>
                  </a:lnTo>
                  <a:lnTo>
                    <a:pt x="26" y="5272"/>
                  </a:lnTo>
                  <a:lnTo>
                    <a:pt x="78" y="5350"/>
                  </a:lnTo>
                  <a:lnTo>
                    <a:pt x="130" y="5427"/>
                  </a:lnTo>
                  <a:lnTo>
                    <a:pt x="207" y="5479"/>
                  </a:lnTo>
                  <a:lnTo>
                    <a:pt x="310" y="5531"/>
                  </a:lnTo>
                  <a:lnTo>
                    <a:pt x="388" y="5557"/>
                  </a:lnTo>
                  <a:lnTo>
                    <a:pt x="491" y="5583"/>
                  </a:lnTo>
                  <a:lnTo>
                    <a:pt x="8425" y="5583"/>
                  </a:lnTo>
                  <a:lnTo>
                    <a:pt x="8528" y="5557"/>
                  </a:lnTo>
                  <a:lnTo>
                    <a:pt x="8605" y="5531"/>
                  </a:lnTo>
                  <a:lnTo>
                    <a:pt x="8709" y="5479"/>
                  </a:lnTo>
                  <a:lnTo>
                    <a:pt x="8786" y="5427"/>
                  </a:lnTo>
                  <a:lnTo>
                    <a:pt x="8838" y="5350"/>
                  </a:lnTo>
                  <a:lnTo>
                    <a:pt x="8890" y="5272"/>
                  </a:lnTo>
                  <a:lnTo>
                    <a:pt x="8916" y="5169"/>
                  </a:lnTo>
                  <a:lnTo>
                    <a:pt x="8916" y="5066"/>
                  </a:lnTo>
                  <a:lnTo>
                    <a:pt x="8916" y="3128"/>
                  </a:lnTo>
                  <a:lnTo>
                    <a:pt x="8916" y="3076"/>
                  </a:lnTo>
                  <a:lnTo>
                    <a:pt x="8890" y="3024"/>
                  </a:lnTo>
                  <a:lnTo>
                    <a:pt x="8838" y="2998"/>
                  </a:lnTo>
                  <a:lnTo>
                    <a:pt x="8760" y="2973"/>
                  </a:lnTo>
                  <a:lnTo>
                    <a:pt x="8709" y="2998"/>
                  </a:lnTo>
                  <a:lnTo>
                    <a:pt x="8657" y="3024"/>
                  </a:lnTo>
                  <a:lnTo>
                    <a:pt x="8631" y="3076"/>
                  </a:lnTo>
                  <a:lnTo>
                    <a:pt x="8605" y="3128"/>
                  </a:lnTo>
                  <a:lnTo>
                    <a:pt x="8605" y="5066"/>
                  </a:lnTo>
                  <a:lnTo>
                    <a:pt x="8605" y="5143"/>
                  </a:lnTo>
                  <a:lnTo>
                    <a:pt x="8554" y="5195"/>
                  </a:lnTo>
                  <a:lnTo>
                    <a:pt x="8502" y="5247"/>
                  </a:lnTo>
                  <a:lnTo>
                    <a:pt x="414" y="5247"/>
                  </a:lnTo>
                  <a:lnTo>
                    <a:pt x="362" y="5195"/>
                  </a:lnTo>
                  <a:lnTo>
                    <a:pt x="310" y="5143"/>
                  </a:lnTo>
                  <a:lnTo>
                    <a:pt x="310" y="5066"/>
                  </a:lnTo>
                  <a:lnTo>
                    <a:pt x="310" y="182"/>
                  </a:lnTo>
                  <a:lnTo>
                    <a:pt x="285" y="104"/>
                  </a:lnTo>
                  <a:lnTo>
                    <a:pt x="259" y="53"/>
                  </a:lnTo>
                  <a:lnTo>
                    <a:pt x="207" y="27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2552825" y="1333850"/>
              <a:ext cx="222900" cy="195750"/>
            </a:xfrm>
            <a:custGeom>
              <a:avLst/>
              <a:gdLst/>
              <a:ahLst/>
              <a:cxnLst/>
              <a:rect l="l" t="t" r="r" b="b"/>
              <a:pathLst>
                <a:path w="8916" h="7830" extrusionOk="0">
                  <a:moveTo>
                    <a:pt x="7055" y="543"/>
                  </a:moveTo>
                  <a:lnTo>
                    <a:pt x="8373" y="1861"/>
                  </a:lnTo>
                  <a:lnTo>
                    <a:pt x="7184" y="1861"/>
                  </a:lnTo>
                  <a:lnTo>
                    <a:pt x="7107" y="1809"/>
                  </a:lnTo>
                  <a:lnTo>
                    <a:pt x="7081" y="1757"/>
                  </a:lnTo>
                  <a:lnTo>
                    <a:pt x="7055" y="1680"/>
                  </a:lnTo>
                  <a:lnTo>
                    <a:pt x="7055" y="543"/>
                  </a:lnTo>
                  <a:close/>
                  <a:moveTo>
                    <a:pt x="388" y="0"/>
                  </a:moveTo>
                  <a:lnTo>
                    <a:pt x="310" y="52"/>
                  </a:lnTo>
                  <a:lnTo>
                    <a:pt x="207" y="78"/>
                  </a:lnTo>
                  <a:lnTo>
                    <a:pt x="130" y="155"/>
                  </a:lnTo>
                  <a:lnTo>
                    <a:pt x="78" y="233"/>
                  </a:lnTo>
                  <a:lnTo>
                    <a:pt x="26" y="310"/>
                  </a:lnTo>
                  <a:lnTo>
                    <a:pt x="0" y="413"/>
                  </a:lnTo>
                  <a:lnTo>
                    <a:pt x="0" y="517"/>
                  </a:lnTo>
                  <a:lnTo>
                    <a:pt x="0" y="4703"/>
                  </a:lnTo>
                  <a:lnTo>
                    <a:pt x="0" y="4755"/>
                  </a:lnTo>
                  <a:lnTo>
                    <a:pt x="26" y="4806"/>
                  </a:lnTo>
                  <a:lnTo>
                    <a:pt x="78" y="4858"/>
                  </a:lnTo>
                  <a:lnTo>
                    <a:pt x="207" y="4858"/>
                  </a:lnTo>
                  <a:lnTo>
                    <a:pt x="259" y="4806"/>
                  </a:lnTo>
                  <a:lnTo>
                    <a:pt x="285" y="4755"/>
                  </a:lnTo>
                  <a:lnTo>
                    <a:pt x="310" y="4703"/>
                  </a:lnTo>
                  <a:lnTo>
                    <a:pt x="310" y="517"/>
                  </a:lnTo>
                  <a:lnTo>
                    <a:pt x="310" y="439"/>
                  </a:lnTo>
                  <a:lnTo>
                    <a:pt x="362" y="362"/>
                  </a:lnTo>
                  <a:lnTo>
                    <a:pt x="414" y="336"/>
                  </a:lnTo>
                  <a:lnTo>
                    <a:pt x="491" y="310"/>
                  </a:lnTo>
                  <a:lnTo>
                    <a:pt x="6745" y="310"/>
                  </a:lnTo>
                  <a:lnTo>
                    <a:pt x="6745" y="1680"/>
                  </a:lnTo>
                  <a:lnTo>
                    <a:pt x="6745" y="1783"/>
                  </a:lnTo>
                  <a:lnTo>
                    <a:pt x="6771" y="1861"/>
                  </a:lnTo>
                  <a:lnTo>
                    <a:pt x="6822" y="1964"/>
                  </a:lnTo>
                  <a:lnTo>
                    <a:pt x="6900" y="2041"/>
                  </a:lnTo>
                  <a:lnTo>
                    <a:pt x="6977" y="2093"/>
                  </a:lnTo>
                  <a:lnTo>
                    <a:pt x="7055" y="2145"/>
                  </a:lnTo>
                  <a:lnTo>
                    <a:pt x="7158" y="2171"/>
                  </a:lnTo>
                  <a:lnTo>
                    <a:pt x="8605" y="2171"/>
                  </a:lnTo>
                  <a:lnTo>
                    <a:pt x="8605" y="7675"/>
                  </a:lnTo>
                  <a:lnTo>
                    <a:pt x="8631" y="7726"/>
                  </a:lnTo>
                  <a:lnTo>
                    <a:pt x="8657" y="7778"/>
                  </a:lnTo>
                  <a:lnTo>
                    <a:pt x="8709" y="7804"/>
                  </a:lnTo>
                  <a:lnTo>
                    <a:pt x="8760" y="7830"/>
                  </a:lnTo>
                  <a:lnTo>
                    <a:pt x="8838" y="7804"/>
                  </a:lnTo>
                  <a:lnTo>
                    <a:pt x="8890" y="7778"/>
                  </a:lnTo>
                  <a:lnTo>
                    <a:pt x="8916" y="7726"/>
                  </a:lnTo>
                  <a:lnTo>
                    <a:pt x="8916" y="7675"/>
                  </a:lnTo>
                  <a:lnTo>
                    <a:pt x="8916" y="2016"/>
                  </a:lnTo>
                  <a:lnTo>
                    <a:pt x="8916" y="1964"/>
                  </a:lnTo>
                  <a:lnTo>
                    <a:pt x="8890" y="1912"/>
                  </a:lnTo>
                  <a:lnTo>
                    <a:pt x="7003" y="52"/>
                  </a:lnTo>
                  <a:lnTo>
                    <a:pt x="69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40"/>
          <p:cNvGrpSpPr/>
          <p:nvPr/>
        </p:nvGrpSpPr>
        <p:grpSpPr>
          <a:xfrm>
            <a:off x="968490" y="3836929"/>
            <a:ext cx="289251" cy="269890"/>
            <a:chOff x="3276375" y="1342875"/>
            <a:chExt cx="270050" cy="251975"/>
          </a:xfrm>
        </p:grpSpPr>
        <p:sp>
          <p:nvSpPr>
            <p:cNvPr id="414" name="Google Shape;414;p40"/>
            <p:cNvSpPr/>
            <p:nvPr/>
          </p:nvSpPr>
          <p:spPr>
            <a:xfrm>
              <a:off x="3276375" y="1342875"/>
              <a:ext cx="270050" cy="251975"/>
            </a:xfrm>
            <a:custGeom>
              <a:avLst/>
              <a:gdLst/>
              <a:ahLst/>
              <a:cxnLst/>
              <a:rect l="l" t="t" r="r" b="b"/>
              <a:pathLst>
                <a:path w="10802" h="10079" extrusionOk="0">
                  <a:moveTo>
                    <a:pt x="5995" y="311"/>
                  </a:moveTo>
                  <a:lnTo>
                    <a:pt x="6099" y="337"/>
                  </a:lnTo>
                  <a:lnTo>
                    <a:pt x="6176" y="388"/>
                  </a:lnTo>
                  <a:lnTo>
                    <a:pt x="6228" y="466"/>
                  </a:lnTo>
                  <a:lnTo>
                    <a:pt x="6228" y="543"/>
                  </a:lnTo>
                  <a:lnTo>
                    <a:pt x="6228" y="647"/>
                  </a:lnTo>
                  <a:lnTo>
                    <a:pt x="6176" y="724"/>
                  </a:lnTo>
                  <a:lnTo>
                    <a:pt x="6099" y="776"/>
                  </a:lnTo>
                  <a:lnTo>
                    <a:pt x="5995" y="802"/>
                  </a:lnTo>
                  <a:lnTo>
                    <a:pt x="5918" y="776"/>
                  </a:lnTo>
                  <a:lnTo>
                    <a:pt x="5840" y="724"/>
                  </a:lnTo>
                  <a:lnTo>
                    <a:pt x="5789" y="647"/>
                  </a:lnTo>
                  <a:lnTo>
                    <a:pt x="5763" y="543"/>
                  </a:lnTo>
                  <a:lnTo>
                    <a:pt x="5789" y="466"/>
                  </a:lnTo>
                  <a:lnTo>
                    <a:pt x="5840" y="388"/>
                  </a:lnTo>
                  <a:lnTo>
                    <a:pt x="5918" y="337"/>
                  </a:lnTo>
                  <a:lnTo>
                    <a:pt x="5995" y="311"/>
                  </a:lnTo>
                  <a:close/>
                  <a:moveTo>
                    <a:pt x="6486" y="8761"/>
                  </a:moveTo>
                  <a:lnTo>
                    <a:pt x="6486" y="9045"/>
                  </a:lnTo>
                  <a:lnTo>
                    <a:pt x="6461" y="9071"/>
                  </a:lnTo>
                  <a:lnTo>
                    <a:pt x="6435" y="9097"/>
                  </a:lnTo>
                  <a:lnTo>
                    <a:pt x="4367" y="9097"/>
                  </a:lnTo>
                  <a:lnTo>
                    <a:pt x="4316" y="9071"/>
                  </a:lnTo>
                  <a:lnTo>
                    <a:pt x="4316" y="9045"/>
                  </a:lnTo>
                  <a:lnTo>
                    <a:pt x="4316" y="8761"/>
                  </a:lnTo>
                  <a:close/>
                  <a:moveTo>
                    <a:pt x="5892" y="1"/>
                  </a:moveTo>
                  <a:lnTo>
                    <a:pt x="5789" y="27"/>
                  </a:lnTo>
                  <a:lnTo>
                    <a:pt x="5685" y="78"/>
                  </a:lnTo>
                  <a:lnTo>
                    <a:pt x="5608" y="156"/>
                  </a:lnTo>
                  <a:lnTo>
                    <a:pt x="5530" y="233"/>
                  </a:lnTo>
                  <a:lnTo>
                    <a:pt x="5479" y="337"/>
                  </a:lnTo>
                  <a:lnTo>
                    <a:pt x="5453" y="440"/>
                  </a:lnTo>
                  <a:lnTo>
                    <a:pt x="5453" y="543"/>
                  </a:lnTo>
                  <a:lnTo>
                    <a:pt x="5479" y="724"/>
                  </a:lnTo>
                  <a:lnTo>
                    <a:pt x="5556" y="879"/>
                  </a:lnTo>
                  <a:lnTo>
                    <a:pt x="5685" y="1009"/>
                  </a:lnTo>
                  <a:lnTo>
                    <a:pt x="5840" y="1086"/>
                  </a:lnTo>
                  <a:lnTo>
                    <a:pt x="5840" y="2456"/>
                  </a:lnTo>
                  <a:lnTo>
                    <a:pt x="4884" y="2456"/>
                  </a:lnTo>
                  <a:lnTo>
                    <a:pt x="4884" y="2404"/>
                  </a:lnTo>
                  <a:lnTo>
                    <a:pt x="4884" y="1784"/>
                  </a:lnTo>
                  <a:lnTo>
                    <a:pt x="4884" y="1706"/>
                  </a:lnTo>
                  <a:lnTo>
                    <a:pt x="4858" y="1655"/>
                  </a:lnTo>
                  <a:lnTo>
                    <a:pt x="4807" y="1603"/>
                  </a:lnTo>
                  <a:lnTo>
                    <a:pt x="4755" y="1577"/>
                  </a:lnTo>
                  <a:lnTo>
                    <a:pt x="4626" y="1577"/>
                  </a:lnTo>
                  <a:lnTo>
                    <a:pt x="4574" y="1603"/>
                  </a:lnTo>
                  <a:lnTo>
                    <a:pt x="4523" y="1629"/>
                  </a:lnTo>
                  <a:lnTo>
                    <a:pt x="4290" y="1861"/>
                  </a:lnTo>
                  <a:lnTo>
                    <a:pt x="4238" y="1913"/>
                  </a:lnTo>
                  <a:lnTo>
                    <a:pt x="4238" y="1991"/>
                  </a:lnTo>
                  <a:lnTo>
                    <a:pt x="4238" y="2042"/>
                  </a:lnTo>
                  <a:lnTo>
                    <a:pt x="4290" y="2094"/>
                  </a:lnTo>
                  <a:lnTo>
                    <a:pt x="4342" y="2120"/>
                  </a:lnTo>
                  <a:lnTo>
                    <a:pt x="4393" y="2146"/>
                  </a:lnTo>
                  <a:lnTo>
                    <a:pt x="4445" y="2120"/>
                  </a:lnTo>
                  <a:lnTo>
                    <a:pt x="4497" y="2094"/>
                  </a:lnTo>
                  <a:lnTo>
                    <a:pt x="4574" y="2016"/>
                  </a:lnTo>
                  <a:lnTo>
                    <a:pt x="4574" y="2404"/>
                  </a:lnTo>
                  <a:lnTo>
                    <a:pt x="4574" y="2456"/>
                  </a:lnTo>
                  <a:lnTo>
                    <a:pt x="1008" y="2456"/>
                  </a:lnTo>
                  <a:lnTo>
                    <a:pt x="931" y="2482"/>
                  </a:lnTo>
                  <a:lnTo>
                    <a:pt x="853" y="2533"/>
                  </a:lnTo>
                  <a:lnTo>
                    <a:pt x="776" y="2585"/>
                  </a:lnTo>
                  <a:lnTo>
                    <a:pt x="724" y="2662"/>
                  </a:lnTo>
                  <a:lnTo>
                    <a:pt x="672" y="2740"/>
                  </a:lnTo>
                  <a:lnTo>
                    <a:pt x="646" y="2817"/>
                  </a:lnTo>
                  <a:lnTo>
                    <a:pt x="646" y="2921"/>
                  </a:lnTo>
                  <a:lnTo>
                    <a:pt x="646" y="8451"/>
                  </a:lnTo>
                  <a:lnTo>
                    <a:pt x="362" y="8451"/>
                  </a:lnTo>
                  <a:lnTo>
                    <a:pt x="233" y="8477"/>
                  </a:lnTo>
                  <a:lnTo>
                    <a:pt x="104" y="8554"/>
                  </a:lnTo>
                  <a:lnTo>
                    <a:pt x="26" y="8658"/>
                  </a:lnTo>
                  <a:lnTo>
                    <a:pt x="0" y="8813"/>
                  </a:lnTo>
                  <a:lnTo>
                    <a:pt x="0" y="9381"/>
                  </a:lnTo>
                  <a:lnTo>
                    <a:pt x="26" y="9536"/>
                  </a:lnTo>
                  <a:lnTo>
                    <a:pt x="52" y="9665"/>
                  </a:lnTo>
                  <a:lnTo>
                    <a:pt x="130" y="9769"/>
                  </a:lnTo>
                  <a:lnTo>
                    <a:pt x="207" y="9872"/>
                  </a:lnTo>
                  <a:lnTo>
                    <a:pt x="310" y="9950"/>
                  </a:lnTo>
                  <a:lnTo>
                    <a:pt x="414" y="10027"/>
                  </a:lnTo>
                  <a:lnTo>
                    <a:pt x="543" y="10053"/>
                  </a:lnTo>
                  <a:lnTo>
                    <a:pt x="672" y="10079"/>
                  </a:lnTo>
                  <a:lnTo>
                    <a:pt x="7856" y="10079"/>
                  </a:lnTo>
                  <a:lnTo>
                    <a:pt x="7908" y="10053"/>
                  </a:lnTo>
                  <a:lnTo>
                    <a:pt x="7959" y="10027"/>
                  </a:lnTo>
                  <a:lnTo>
                    <a:pt x="7985" y="9975"/>
                  </a:lnTo>
                  <a:lnTo>
                    <a:pt x="8011" y="9924"/>
                  </a:lnTo>
                  <a:lnTo>
                    <a:pt x="7985" y="9846"/>
                  </a:lnTo>
                  <a:lnTo>
                    <a:pt x="7959" y="9795"/>
                  </a:lnTo>
                  <a:lnTo>
                    <a:pt x="7908" y="9769"/>
                  </a:lnTo>
                  <a:lnTo>
                    <a:pt x="672" y="9769"/>
                  </a:lnTo>
                  <a:lnTo>
                    <a:pt x="543" y="9717"/>
                  </a:lnTo>
                  <a:lnTo>
                    <a:pt x="414" y="9639"/>
                  </a:lnTo>
                  <a:lnTo>
                    <a:pt x="336" y="9536"/>
                  </a:lnTo>
                  <a:lnTo>
                    <a:pt x="310" y="9381"/>
                  </a:lnTo>
                  <a:lnTo>
                    <a:pt x="310" y="8813"/>
                  </a:lnTo>
                  <a:lnTo>
                    <a:pt x="336" y="8761"/>
                  </a:lnTo>
                  <a:lnTo>
                    <a:pt x="2274" y="8761"/>
                  </a:lnTo>
                  <a:lnTo>
                    <a:pt x="2326" y="8735"/>
                  </a:lnTo>
                  <a:lnTo>
                    <a:pt x="2378" y="8709"/>
                  </a:lnTo>
                  <a:lnTo>
                    <a:pt x="2404" y="8658"/>
                  </a:lnTo>
                  <a:lnTo>
                    <a:pt x="2429" y="8606"/>
                  </a:lnTo>
                  <a:lnTo>
                    <a:pt x="2404" y="8528"/>
                  </a:lnTo>
                  <a:lnTo>
                    <a:pt x="2378" y="8477"/>
                  </a:lnTo>
                  <a:lnTo>
                    <a:pt x="2326" y="8451"/>
                  </a:lnTo>
                  <a:lnTo>
                    <a:pt x="956" y="8451"/>
                  </a:lnTo>
                  <a:lnTo>
                    <a:pt x="956" y="2921"/>
                  </a:lnTo>
                  <a:lnTo>
                    <a:pt x="956" y="2869"/>
                  </a:lnTo>
                  <a:lnTo>
                    <a:pt x="1008" y="2817"/>
                  </a:lnTo>
                  <a:lnTo>
                    <a:pt x="1060" y="2766"/>
                  </a:lnTo>
                  <a:lnTo>
                    <a:pt x="4652" y="2766"/>
                  </a:lnTo>
                  <a:lnTo>
                    <a:pt x="4703" y="2869"/>
                  </a:lnTo>
                  <a:lnTo>
                    <a:pt x="4781" y="2972"/>
                  </a:lnTo>
                  <a:lnTo>
                    <a:pt x="4858" y="3050"/>
                  </a:lnTo>
                  <a:lnTo>
                    <a:pt x="4962" y="3128"/>
                  </a:lnTo>
                  <a:lnTo>
                    <a:pt x="5065" y="3179"/>
                  </a:lnTo>
                  <a:lnTo>
                    <a:pt x="5194" y="3231"/>
                  </a:lnTo>
                  <a:lnTo>
                    <a:pt x="5298" y="3257"/>
                  </a:lnTo>
                  <a:lnTo>
                    <a:pt x="5504" y="3257"/>
                  </a:lnTo>
                  <a:lnTo>
                    <a:pt x="5556" y="3205"/>
                  </a:lnTo>
                  <a:lnTo>
                    <a:pt x="5582" y="3153"/>
                  </a:lnTo>
                  <a:lnTo>
                    <a:pt x="5582" y="3102"/>
                  </a:lnTo>
                  <a:lnTo>
                    <a:pt x="5582" y="3050"/>
                  </a:lnTo>
                  <a:lnTo>
                    <a:pt x="5556" y="2998"/>
                  </a:lnTo>
                  <a:lnTo>
                    <a:pt x="5504" y="2947"/>
                  </a:lnTo>
                  <a:lnTo>
                    <a:pt x="5427" y="2947"/>
                  </a:lnTo>
                  <a:lnTo>
                    <a:pt x="5324" y="2921"/>
                  </a:lnTo>
                  <a:lnTo>
                    <a:pt x="5220" y="2895"/>
                  </a:lnTo>
                  <a:lnTo>
                    <a:pt x="5117" y="2843"/>
                  </a:lnTo>
                  <a:lnTo>
                    <a:pt x="5039" y="2766"/>
                  </a:lnTo>
                  <a:lnTo>
                    <a:pt x="9742" y="2766"/>
                  </a:lnTo>
                  <a:lnTo>
                    <a:pt x="9794" y="2817"/>
                  </a:lnTo>
                  <a:lnTo>
                    <a:pt x="9820" y="2869"/>
                  </a:lnTo>
                  <a:lnTo>
                    <a:pt x="9846" y="2921"/>
                  </a:lnTo>
                  <a:lnTo>
                    <a:pt x="9846" y="8451"/>
                  </a:lnTo>
                  <a:lnTo>
                    <a:pt x="2895" y="8451"/>
                  </a:lnTo>
                  <a:lnTo>
                    <a:pt x="2843" y="8477"/>
                  </a:lnTo>
                  <a:lnTo>
                    <a:pt x="2817" y="8528"/>
                  </a:lnTo>
                  <a:lnTo>
                    <a:pt x="2791" y="8606"/>
                  </a:lnTo>
                  <a:lnTo>
                    <a:pt x="2817" y="8658"/>
                  </a:lnTo>
                  <a:lnTo>
                    <a:pt x="2843" y="8709"/>
                  </a:lnTo>
                  <a:lnTo>
                    <a:pt x="2895" y="8735"/>
                  </a:lnTo>
                  <a:lnTo>
                    <a:pt x="2946" y="8761"/>
                  </a:lnTo>
                  <a:lnTo>
                    <a:pt x="4006" y="8761"/>
                  </a:lnTo>
                  <a:lnTo>
                    <a:pt x="4006" y="9045"/>
                  </a:lnTo>
                  <a:lnTo>
                    <a:pt x="4032" y="9200"/>
                  </a:lnTo>
                  <a:lnTo>
                    <a:pt x="4109" y="9304"/>
                  </a:lnTo>
                  <a:lnTo>
                    <a:pt x="4212" y="9381"/>
                  </a:lnTo>
                  <a:lnTo>
                    <a:pt x="4367" y="9407"/>
                  </a:lnTo>
                  <a:lnTo>
                    <a:pt x="6435" y="9407"/>
                  </a:lnTo>
                  <a:lnTo>
                    <a:pt x="6564" y="9381"/>
                  </a:lnTo>
                  <a:lnTo>
                    <a:pt x="6693" y="9304"/>
                  </a:lnTo>
                  <a:lnTo>
                    <a:pt x="6771" y="9200"/>
                  </a:lnTo>
                  <a:lnTo>
                    <a:pt x="6797" y="9045"/>
                  </a:lnTo>
                  <a:lnTo>
                    <a:pt x="6797" y="8761"/>
                  </a:lnTo>
                  <a:lnTo>
                    <a:pt x="10466" y="8761"/>
                  </a:lnTo>
                  <a:lnTo>
                    <a:pt x="10466" y="8813"/>
                  </a:lnTo>
                  <a:lnTo>
                    <a:pt x="10466" y="9381"/>
                  </a:lnTo>
                  <a:lnTo>
                    <a:pt x="10440" y="9536"/>
                  </a:lnTo>
                  <a:lnTo>
                    <a:pt x="10363" y="9639"/>
                  </a:lnTo>
                  <a:lnTo>
                    <a:pt x="10259" y="9717"/>
                  </a:lnTo>
                  <a:lnTo>
                    <a:pt x="10104" y="9769"/>
                  </a:lnTo>
                  <a:lnTo>
                    <a:pt x="8476" y="9769"/>
                  </a:lnTo>
                  <a:lnTo>
                    <a:pt x="8424" y="9795"/>
                  </a:lnTo>
                  <a:lnTo>
                    <a:pt x="8399" y="9846"/>
                  </a:lnTo>
                  <a:lnTo>
                    <a:pt x="8373" y="9924"/>
                  </a:lnTo>
                  <a:lnTo>
                    <a:pt x="8399" y="9975"/>
                  </a:lnTo>
                  <a:lnTo>
                    <a:pt x="8424" y="10027"/>
                  </a:lnTo>
                  <a:lnTo>
                    <a:pt x="8476" y="10053"/>
                  </a:lnTo>
                  <a:lnTo>
                    <a:pt x="8528" y="10079"/>
                  </a:lnTo>
                  <a:lnTo>
                    <a:pt x="10104" y="10079"/>
                  </a:lnTo>
                  <a:lnTo>
                    <a:pt x="10233" y="10053"/>
                  </a:lnTo>
                  <a:lnTo>
                    <a:pt x="10363" y="10027"/>
                  </a:lnTo>
                  <a:lnTo>
                    <a:pt x="10492" y="9950"/>
                  </a:lnTo>
                  <a:lnTo>
                    <a:pt x="10595" y="9872"/>
                  </a:lnTo>
                  <a:lnTo>
                    <a:pt x="10673" y="9769"/>
                  </a:lnTo>
                  <a:lnTo>
                    <a:pt x="10724" y="9665"/>
                  </a:lnTo>
                  <a:lnTo>
                    <a:pt x="10776" y="9536"/>
                  </a:lnTo>
                  <a:lnTo>
                    <a:pt x="10802" y="9381"/>
                  </a:lnTo>
                  <a:lnTo>
                    <a:pt x="10802" y="8813"/>
                  </a:lnTo>
                  <a:lnTo>
                    <a:pt x="10750" y="8658"/>
                  </a:lnTo>
                  <a:lnTo>
                    <a:pt x="10673" y="8554"/>
                  </a:lnTo>
                  <a:lnTo>
                    <a:pt x="10569" y="8477"/>
                  </a:lnTo>
                  <a:lnTo>
                    <a:pt x="10414" y="8451"/>
                  </a:lnTo>
                  <a:lnTo>
                    <a:pt x="10156" y="8451"/>
                  </a:lnTo>
                  <a:lnTo>
                    <a:pt x="10156" y="2921"/>
                  </a:lnTo>
                  <a:lnTo>
                    <a:pt x="10156" y="2817"/>
                  </a:lnTo>
                  <a:lnTo>
                    <a:pt x="10130" y="2740"/>
                  </a:lnTo>
                  <a:lnTo>
                    <a:pt x="10078" y="2662"/>
                  </a:lnTo>
                  <a:lnTo>
                    <a:pt x="10027" y="2585"/>
                  </a:lnTo>
                  <a:lnTo>
                    <a:pt x="9949" y="2533"/>
                  </a:lnTo>
                  <a:lnTo>
                    <a:pt x="9872" y="2482"/>
                  </a:lnTo>
                  <a:lnTo>
                    <a:pt x="9768" y="2456"/>
                  </a:lnTo>
                  <a:lnTo>
                    <a:pt x="6150" y="2456"/>
                  </a:lnTo>
                  <a:lnTo>
                    <a:pt x="6150" y="1086"/>
                  </a:lnTo>
                  <a:lnTo>
                    <a:pt x="6306" y="1009"/>
                  </a:lnTo>
                  <a:lnTo>
                    <a:pt x="6435" y="879"/>
                  </a:lnTo>
                  <a:lnTo>
                    <a:pt x="6512" y="724"/>
                  </a:lnTo>
                  <a:lnTo>
                    <a:pt x="6564" y="543"/>
                  </a:lnTo>
                  <a:lnTo>
                    <a:pt x="6538" y="440"/>
                  </a:lnTo>
                  <a:lnTo>
                    <a:pt x="6512" y="337"/>
                  </a:lnTo>
                  <a:lnTo>
                    <a:pt x="6461" y="233"/>
                  </a:lnTo>
                  <a:lnTo>
                    <a:pt x="6383" y="156"/>
                  </a:lnTo>
                  <a:lnTo>
                    <a:pt x="6306" y="78"/>
                  </a:lnTo>
                  <a:lnTo>
                    <a:pt x="6228" y="27"/>
                  </a:lnTo>
                  <a:lnTo>
                    <a:pt x="6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335647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66" y="0"/>
                  </a:moveTo>
                  <a:lnTo>
                    <a:pt x="414" y="52"/>
                  </a:lnTo>
                  <a:lnTo>
                    <a:pt x="388" y="104"/>
                  </a:lnTo>
                  <a:lnTo>
                    <a:pt x="362" y="155"/>
                  </a:lnTo>
                  <a:lnTo>
                    <a:pt x="362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1" y="310"/>
                  </a:lnTo>
                  <a:lnTo>
                    <a:pt x="1" y="362"/>
                  </a:lnTo>
                  <a:lnTo>
                    <a:pt x="1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07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1" y="775"/>
                  </a:lnTo>
                  <a:lnTo>
                    <a:pt x="1" y="853"/>
                  </a:lnTo>
                  <a:lnTo>
                    <a:pt x="1" y="905"/>
                  </a:lnTo>
                  <a:lnTo>
                    <a:pt x="78" y="956"/>
                  </a:lnTo>
                  <a:lnTo>
                    <a:pt x="156" y="982"/>
                  </a:lnTo>
                  <a:lnTo>
                    <a:pt x="233" y="956"/>
                  </a:lnTo>
                  <a:lnTo>
                    <a:pt x="362" y="879"/>
                  </a:lnTo>
                  <a:lnTo>
                    <a:pt x="362" y="1060"/>
                  </a:lnTo>
                  <a:lnTo>
                    <a:pt x="388" y="1111"/>
                  </a:lnTo>
                  <a:lnTo>
                    <a:pt x="414" y="1163"/>
                  </a:lnTo>
                  <a:lnTo>
                    <a:pt x="466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7" y="1163"/>
                  </a:lnTo>
                  <a:lnTo>
                    <a:pt x="672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28" y="956"/>
                  </a:lnTo>
                  <a:lnTo>
                    <a:pt x="905" y="982"/>
                  </a:lnTo>
                  <a:lnTo>
                    <a:pt x="983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60" y="775"/>
                  </a:lnTo>
                  <a:lnTo>
                    <a:pt x="1034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34" y="465"/>
                  </a:lnTo>
                  <a:lnTo>
                    <a:pt x="1060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08" y="259"/>
                  </a:lnTo>
                  <a:lnTo>
                    <a:pt x="957" y="233"/>
                  </a:lnTo>
                  <a:lnTo>
                    <a:pt x="828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72" y="104"/>
                  </a:lnTo>
                  <a:lnTo>
                    <a:pt x="647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339782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66" y="0"/>
                  </a:moveTo>
                  <a:lnTo>
                    <a:pt x="414" y="52"/>
                  </a:lnTo>
                  <a:lnTo>
                    <a:pt x="388" y="104"/>
                  </a:lnTo>
                  <a:lnTo>
                    <a:pt x="388" y="155"/>
                  </a:lnTo>
                  <a:lnTo>
                    <a:pt x="388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26" y="310"/>
                  </a:lnTo>
                  <a:lnTo>
                    <a:pt x="0" y="362"/>
                  </a:lnTo>
                  <a:lnTo>
                    <a:pt x="0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33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0" y="775"/>
                  </a:lnTo>
                  <a:lnTo>
                    <a:pt x="0" y="853"/>
                  </a:lnTo>
                  <a:lnTo>
                    <a:pt x="26" y="905"/>
                  </a:lnTo>
                  <a:lnTo>
                    <a:pt x="78" y="956"/>
                  </a:lnTo>
                  <a:lnTo>
                    <a:pt x="155" y="982"/>
                  </a:lnTo>
                  <a:lnTo>
                    <a:pt x="233" y="956"/>
                  </a:lnTo>
                  <a:lnTo>
                    <a:pt x="388" y="879"/>
                  </a:lnTo>
                  <a:lnTo>
                    <a:pt x="388" y="1060"/>
                  </a:lnTo>
                  <a:lnTo>
                    <a:pt x="388" y="1111"/>
                  </a:lnTo>
                  <a:lnTo>
                    <a:pt x="414" y="1163"/>
                  </a:lnTo>
                  <a:lnTo>
                    <a:pt x="466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6" y="1163"/>
                  </a:lnTo>
                  <a:lnTo>
                    <a:pt x="672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53" y="956"/>
                  </a:lnTo>
                  <a:lnTo>
                    <a:pt x="931" y="982"/>
                  </a:lnTo>
                  <a:lnTo>
                    <a:pt x="1008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86" y="775"/>
                  </a:lnTo>
                  <a:lnTo>
                    <a:pt x="1060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60" y="465"/>
                  </a:lnTo>
                  <a:lnTo>
                    <a:pt x="1086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08" y="259"/>
                  </a:lnTo>
                  <a:lnTo>
                    <a:pt x="957" y="233"/>
                  </a:lnTo>
                  <a:lnTo>
                    <a:pt x="853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72" y="104"/>
                  </a:lnTo>
                  <a:lnTo>
                    <a:pt x="646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3439175" y="1466925"/>
              <a:ext cx="27150" cy="30375"/>
            </a:xfrm>
            <a:custGeom>
              <a:avLst/>
              <a:gdLst/>
              <a:ahLst/>
              <a:cxnLst/>
              <a:rect l="l" t="t" r="r" b="b"/>
              <a:pathLst>
                <a:path w="1086" h="1215" extrusionOk="0">
                  <a:moveTo>
                    <a:pt x="491" y="0"/>
                  </a:moveTo>
                  <a:lnTo>
                    <a:pt x="440" y="52"/>
                  </a:lnTo>
                  <a:lnTo>
                    <a:pt x="388" y="104"/>
                  </a:lnTo>
                  <a:lnTo>
                    <a:pt x="388" y="155"/>
                  </a:lnTo>
                  <a:lnTo>
                    <a:pt x="388" y="336"/>
                  </a:lnTo>
                  <a:lnTo>
                    <a:pt x="233" y="233"/>
                  </a:lnTo>
                  <a:lnTo>
                    <a:pt x="104" y="233"/>
                  </a:lnTo>
                  <a:lnTo>
                    <a:pt x="52" y="259"/>
                  </a:lnTo>
                  <a:lnTo>
                    <a:pt x="26" y="310"/>
                  </a:lnTo>
                  <a:lnTo>
                    <a:pt x="0" y="362"/>
                  </a:lnTo>
                  <a:lnTo>
                    <a:pt x="0" y="414"/>
                  </a:lnTo>
                  <a:lnTo>
                    <a:pt x="26" y="465"/>
                  </a:lnTo>
                  <a:lnTo>
                    <a:pt x="78" y="517"/>
                  </a:lnTo>
                  <a:lnTo>
                    <a:pt x="233" y="595"/>
                  </a:lnTo>
                  <a:lnTo>
                    <a:pt x="78" y="698"/>
                  </a:lnTo>
                  <a:lnTo>
                    <a:pt x="26" y="724"/>
                  </a:lnTo>
                  <a:lnTo>
                    <a:pt x="0" y="775"/>
                  </a:lnTo>
                  <a:lnTo>
                    <a:pt x="0" y="853"/>
                  </a:lnTo>
                  <a:lnTo>
                    <a:pt x="26" y="905"/>
                  </a:lnTo>
                  <a:lnTo>
                    <a:pt x="78" y="956"/>
                  </a:lnTo>
                  <a:lnTo>
                    <a:pt x="155" y="982"/>
                  </a:lnTo>
                  <a:lnTo>
                    <a:pt x="233" y="956"/>
                  </a:lnTo>
                  <a:lnTo>
                    <a:pt x="388" y="879"/>
                  </a:lnTo>
                  <a:lnTo>
                    <a:pt x="388" y="1060"/>
                  </a:lnTo>
                  <a:lnTo>
                    <a:pt x="388" y="1111"/>
                  </a:lnTo>
                  <a:lnTo>
                    <a:pt x="440" y="1163"/>
                  </a:lnTo>
                  <a:lnTo>
                    <a:pt x="491" y="1189"/>
                  </a:lnTo>
                  <a:lnTo>
                    <a:pt x="543" y="1215"/>
                  </a:lnTo>
                  <a:lnTo>
                    <a:pt x="595" y="1189"/>
                  </a:lnTo>
                  <a:lnTo>
                    <a:pt x="646" y="1163"/>
                  </a:lnTo>
                  <a:lnTo>
                    <a:pt x="698" y="1111"/>
                  </a:lnTo>
                  <a:lnTo>
                    <a:pt x="698" y="1060"/>
                  </a:lnTo>
                  <a:lnTo>
                    <a:pt x="698" y="879"/>
                  </a:lnTo>
                  <a:lnTo>
                    <a:pt x="853" y="956"/>
                  </a:lnTo>
                  <a:lnTo>
                    <a:pt x="931" y="982"/>
                  </a:lnTo>
                  <a:lnTo>
                    <a:pt x="1008" y="956"/>
                  </a:lnTo>
                  <a:lnTo>
                    <a:pt x="1060" y="905"/>
                  </a:lnTo>
                  <a:lnTo>
                    <a:pt x="1086" y="853"/>
                  </a:lnTo>
                  <a:lnTo>
                    <a:pt x="1086" y="775"/>
                  </a:lnTo>
                  <a:lnTo>
                    <a:pt x="1060" y="724"/>
                  </a:lnTo>
                  <a:lnTo>
                    <a:pt x="1008" y="698"/>
                  </a:lnTo>
                  <a:lnTo>
                    <a:pt x="853" y="595"/>
                  </a:lnTo>
                  <a:lnTo>
                    <a:pt x="1008" y="517"/>
                  </a:lnTo>
                  <a:lnTo>
                    <a:pt x="1060" y="465"/>
                  </a:lnTo>
                  <a:lnTo>
                    <a:pt x="1086" y="414"/>
                  </a:lnTo>
                  <a:lnTo>
                    <a:pt x="1086" y="362"/>
                  </a:lnTo>
                  <a:lnTo>
                    <a:pt x="1060" y="310"/>
                  </a:lnTo>
                  <a:lnTo>
                    <a:pt x="1034" y="259"/>
                  </a:lnTo>
                  <a:lnTo>
                    <a:pt x="956" y="233"/>
                  </a:lnTo>
                  <a:lnTo>
                    <a:pt x="853" y="233"/>
                  </a:lnTo>
                  <a:lnTo>
                    <a:pt x="698" y="336"/>
                  </a:lnTo>
                  <a:lnTo>
                    <a:pt x="698" y="155"/>
                  </a:lnTo>
                  <a:lnTo>
                    <a:pt x="698" y="104"/>
                  </a:lnTo>
                  <a:lnTo>
                    <a:pt x="646" y="5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3315775" y="1450125"/>
              <a:ext cx="191250" cy="63975"/>
            </a:xfrm>
            <a:custGeom>
              <a:avLst/>
              <a:gdLst/>
              <a:ahLst/>
              <a:cxnLst/>
              <a:rect l="l" t="t" r="r" b="b"/>
              <a:pathLst>
                <a:path w="7650" h="2559" extrusionOk="0">
                  <a:moveTo>
                    <a:pt x="1267" y="0"/>
                  </a:moveTo>
                  <a:lnTo>
                    <a:pt x="1008" y="26"/>
                  </a:lnTo>
                  <a:lnTo>
                    <a:pt x="776" y="104"/>
                  </a:lnTo>
                  <a:lnTo>
                    <a:pt x="569" y="233"/>
                  </a:lnTo>
                  <a:lnTo>
                    <a:pt x="362" y="388"/>
                  </a:lnTo>
                  <a:lnTo>
                    <a:pt x="207" y="569"/>
                  </a:lnTo>
                  <a:lnTo>
                    <a:pt x="104" y="776"/>
                  </a:lnTo>
                  <a:lnTo>
                    <a:pt x="26" y="1008"/>
                  </a:lnTo>
                  <a:lnTo>
                    <a:pt x="1" y="1267"/>
                  </a:lnTo>
                  <a:lnTo>
                    <a:pt x="26" y="1525"/>
                  </a:lnTo>
                  <a:lnTo>
                    <a:pt x="104" y="1758"/>
                  </a:lnTo>
                  <a:lnTo>
                    <a:pt x="207" y="1990"/>
                  </a:lnTo>
                  <a:lnTo>
                    <a:pt x="362" y="2171"/>
                  </a:lnTo>
                  <a:lnTo>
                    <a:pt x="569" y="2326"/>
                  </a:lnTo>
                  <a:lnTo>
                    <a:pt x="776" y="2455"/>
                  </a:lnTo>
                  <a:lnTo>
                    <a:pt x="1008" y="2533"/>
                  </a:lnTo>
                  <a:lnTo>
                    <a:pt x="1267" y="2559"/>
                  </a:lnTo>
                  <a:lnTo>
                    <a:pt x="6358" y="2559"/>
                  </a:lnTo>
                  <a:lnTo>
                    <a:pt x="6616" y="2533"/>
                  </a:lnTo>
                  <a:lnTo>
                    <a:pt x="6848" y="2455"/>
                  </a:lnTo>
                  <a:lnTo>
                    <a:pt x="7081" y="2326"/>
                  </a:lnTo>
                  <a:lnTo>
                    <a:pt x="7262" y="2171"/>
                  </a:lnTo>
                  <a:lnTo>
                    <a:pt x="7417" y="1990"/>
                  </a:lnTo>
                  <a:lnTo>
                    <a:pt x="7546" y="1758"/>
                  </a:lnTo>
                  <a:lnTo>
                    <a:pt x="7624" y="1525"/>
                  </a:lnTo>
                  <a:lnTo>
                    <a:pt x="7650" y="1267"/>
                  </a:lnTo>
                  <a:lnTo>
                    <a:pt x="7624" y="1008"/>
                  </a:lnTo>
                  <a:lnTo>
                    <a:pt x="7546" y="776"/>
                  </a:lnTo>
                  <a:lnTo>
                    <a:pt x="7417" y="569"/>
                  </a:lnTo>
                  <a:lnTo>
                    <a:pt x="7262" y="388"/>
                  </a:lnTo>
                  <a:lnTo>
                    <a:pt x="7081" y="233"/>
                  </a:lnTo>
                  <a:lnTo>
                    <a:pt x="6848" y="104"/>
                  </a:lnTo>
                  <a:lnTo>
                    <a:pt x="6616" y="26"/>
                  </a:lnTo>
                  <a:lnTo>
                    <a:pt x="6358" y="0"/>
                  </a:lnTo>
                  <a:lnTo>
                    <a:pt x="3437" y="0"/>
                  </a:lnTo>
                  <a:lnTo>
                    <a:pt x="3360" y="26"/>
                  </a:lnTo>
                  <a:lnTo>
                    <a:pt x="3308" y="52"/>
                  </a:lnTo>
                  <a:lnTo>
                    <a:pt x="3282" y="104"/>
                  </a:lnTo>
                  <a:lnTo>
                    <a:pt x="3282" y="155"/>
                  </a:lnTo>
                  <a:lnTo>
                    <a:pt x="3282" y="233"/>
                  </a:lnTo>
                  <a:lnTo>
                    <a:pt x="3308" y="285"/>
                  </a:lnTo>
                  <a:lnTo>
                    <a:pt x="3360" y="310"/>
                  </a:lnTo>
                  <a:lnTo>
                    <a:pt x="6358" y="310"/>
                  </a:lnTo>
                  <a:lnTo>
                    <a:pt x="6564" y="336"/>
                  </a:lnTo>
                  <a:lnTo>
                    <a:pt x="6745" y="388"/>
                  </a:lnTo>
                  <a:lnTo>
                    <a:pt x="6900" y="491"/>
                  </a:lnTo>
                  <a:lnTo>
                    <a:pt x="7029" y="595"/>
                  </a:lnTo>
                  <a:lnTo>
                    <a:pt x="7159" y="750"/>
                  </a:lnTo>
                  <a:lnTo>
                    <a:pt x="7236" y="905"/>
                  </a:lnTo>
                  <a:lnTo>
                    <a:pt x="7314" y="1086"/>
                  </a:lnTo>
                  <a:lnTo>
                    <a:pt x="7314" y="1267"/>
                  </a:lnTo>
                  <a:lnTo>
                    <a:pt x="7314" y="1473"/>
                  </a:lnTo>
                  <a:lnTo>
                    <a:pt x="7236" y="1654"/>
                  </a:lnTo>
                  <a:lnTo>
                    <a:pt x="7159" y="1809"/>
                  </a:lnTo>
                  <a:lnTo>
                    <a:pt x="7029" y="1938"/>
                  </a:lnTo>
                  <a:lnTo>
                    <a:pt x="6900" y="2068"/>
                  </a:lnTo>
                  <a:lnTo>
                    <a:pt x="6745" y="2145"/>
                  </a:lnTo>
                  <a:lnTo>
                    <a:pt x="6564" y="2223"/>
                  </a:lnTo>
                  <a:lnTo>
                    <a:pt x="1086" y="2223"/>
                  </a:lnTo>
                  <a:lnTo>
                    <a:pt x="905" y="2145"/>
                  </a:lnTo>
                  <a:lnTo>
                    <a:pt x="750" y="2068"/>
                  </a:lnTo>
                  <a:lnTo>
                    <a:pt x="595" y="1938"/>
                  </a:lnTo>
                  <a:lnTo>
                    <a:pt x="492" y="1809"/>
                  </a:lnTo>
                  <a:lnTo>
                    <a:pt x="388" y="1654"/>
                  </a:lnTo>
                  <a:lnTo>
                    <a:pt x="337" y="1473"/>
                  </a:lnTo>
                  <a:lnTo>
                    <a:pt x="311" y="1267"/>
                  </a:lnTo>
                  <a:lnTo>
                    <a:pt x="337" y="1086"/>
                  </a:lnTo>
                  <a:lnTo>
                    <a:pt x="388" y="905"/>
                  </a:lnTo>
                  <a:lnTo>
                    <a:pt x="492" y="750"/>
                  </a:lnTo>
                  <a:lnTo>
                    <a:pt x="595" y="595"/>
                  </a:lnTo>
                  <a:lnTo>
                    <a:pt x="750" y="491"/>
                  </a:lnTo>
                  <a:lnTo>
                    <a:pt x="905" y="388"/>
                  </a:lnTo>
                  <a:lnTo>
                    <a:pt x="1086" y="336"/>
                  </a:lnTo>
                  <a:lnTo>
                    <a:pt x="1267" y="310"/>
                  </a:lnTo>
                  <a:lnTo>
                    <a:pt x="2791" y="310"/>
                  </a:lnTo>
                  <a:lnTo>
                    <a:pt x="2843" y="285"/>
                  </a:lnTo>
                  <a:lnTo>
                    <a:pt x="2895" y="233"/>
                  </a:lnTo>
                  <a:lnTo>
                    <a:pt x="2895" y="155"/>
                  </a:lnTo>
                  <a:lnTo>
                    <a:pt x="2895" y="104"/>
                  </a:lnTo>
                  <a:lnTo>
                    <a:pt x="2843" y="52"/>
                  </a:lnTo>
                  <a:lnTo>
                    <a:pt x="2791" y="26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40"/>
          <p:cNvGrpSpPr/>
          <p:nvPr/>
        </p:nvGrpSpPr>
        <p:grpSpPr>
          <a:xfrm>
            <a:off x="1010490" y="2833374"/>
            <a:ext cx="197939" cy="289251"/>
            <a:chOff x="4099400" y="1333850"/>
            <a:chExt cx="184800" cy="270050"/>
          </a:xfrm>
        </p:grpSpPr>
        <p:sp>
          <p:nvSpPr>
            <p:cNvPr id="420" name="Google Shape;420;p40"/>
            <p:cNvSpPr/>
            <p:nvPr/>
          </p:nvSpPr>
          <p:spPr>
            <a:xfrm>
              <a:off x="4176925" y="1558000"/>
              <a:ext cx="29750" cy="29750"/>
            </a:xfrm>
            <a:custGeom>
              <a:avLst/>
              <a:gdLst/>
              <a:ahLst/>
              <a:cxnLst/>
              <a:rect l="l" t="t" r="r" b="b"/>
              <a:pathLst>
                <a:path w="1190" h="1190" extrusionOk="0">
                  <a:moveTo>
                    <a:pt x="698" y="337"/>
                  </a:moveTo>
                  <a:lnTo>
                    <a:pt x="802" y="414"/>
                  </a:lnTo>
                  <a:lnTo>
                    <a:pt x="853" y="492"/>
                  </a:lnTo>
                  <a:lnTo>
                    <a:pt x="879" y="595"/>
                  </a:lnTo>
                  <a:lnTo>
                    <a:pt x="853" y="724"/>
                  </a:lnTo>
                  <a:lnTo>
                    <a:pt x="802" y="802"/>
                  </a:lnTo>
                  <a:lnTo>
                    <a:pt x="698" y="854"/>
                  </a:lnTo>
                  <a:lnTo>
                    <a:pt x="595" y="879"/>
                  </a:lnTo>
                  <a:lnTo>
                    <a:pt x="492" y="854"/>
                  </a:lnTo>
                  <a:lnTo>
                    <a:pt x="414" y="802"/>
                  </a:lnTo>
                  <a:lnTo>
                    <a:pt x="337" y="724"/>
                  </a:lnTo>
                  <a:lnTo>
                    <a:pt x="311" y="595"/>
                  </a:lnTo>
                  <a:lnTo>
                    <a:pt x="337" y="492"/>
                  </a:lnTo>
                  <a:lnTo>
                    <a:pt x="414" y="414"/>
                  </a:lnTo>
                  <a:lnTo>
                    <a:pt x="492" y="337"/>
                  </a:lnTo>
                  <a:close/>
                  <a:moveTo>
                    <a:pt x="595" y="1"/>
                  </a:moveTo>
                  <a:lnTo>
                    <a:pt x="492" y="27"/>
                  </a:lnTo>
                  <a:lnTo>
                    <a:pt x="362" y="53"/>
                  </a:lnTo>
                  <a:lnTo>
                    <a:pt x="259" y="104"/>
                  </a:lnTo>
                  <a:lnTo>
                    <a:pt x="182" y="182"/>
                  </a:lnTo>
                  <a:lnTo>
                    <a:pt x="104" y="285"/>
                  </a:lnTo>
                  <a:lnTo>
                    <a:pt x="52" y="363"/>
                  </a:lnTo>
                  <a:lnTo>
                    <a:pt x="27" y="492"/>
                  </a:lnTo>
                  <a:lnTo>
                    <a:pt x="1" y="595"/>
                  </a:lnTo>
                  <a:lnTo>
                    <a:pt x="27" y="724"/>
                  </a:lnTo>
                  <a:lnTo>
                    <a:pt x="52" y="828"/>
                  </a:lnTo>
                  <a:lnTo>
                    <a:pt x="104" y="931"/>
                  </a:lnTo>
                  <a:lnTo>
                    <a:pt x="182" y="1034"/>
                  </a:lnTo>
                  <a:lnTo>
                    <a:pt x="259" y="1086"/>
                  </a:lnTo>
                  <a:lnTo>
                    <a:pt x="362" y="1164"/>
                  </a:lnTo>
                  <a:lnTo>
                    <a:pt x="492" y="1190"/>
                  </a:lnTo>
                  <a:lnTo>
                    <a:pt x="724" y="1190"/>
                  </a:lnTo>
                  <a:lnTo>
                    <a:pt x="828" y="1164"/>
                  </a:lnTo>
                  <a:lnTo>
                    <a:pt x="931" y="1086"/>
                  </a:lnTo>
                  <a:lnTo>
                    <a:pt x="1009" y="1034"/>
                  </a:lnTo>
                  <a:lnTo>
                    <a:pt x="1086" y="931"/>
                  </a:lnTo>
                  <a:lnTo>
                    <a:pt x="1138" y="828"/>
                  </a:lnTo>
                  <a:lnTo>
                    <a:pt x="1189" y="724"/>
                  </a:lnTo>
                  <a:lnTo>
                    <a:pt x="1189" y="595"/>
                  </a:lnTo>
                  <a:lnTo>
                    <a:pt x="1189" y="492"/>
                  </a:lnTo>
                  <a:lnTo>
                    <a:pt x="1138" y="363"/>
                  </a:lnTo>
                  <a:lnTo>
                    <a:pt x="1086" y="285"/>
                  </a:lnTo>
                  <a:lnTo>
                    <a:pt x="1009" y="182"/>
                  </a:lnTo>
                  <a:lnTo>
                    <a:pt x="931" y="104"/>
                  </a:lnTo>
                  <a:lnTo>
                    <a:pt x="828" y="53"/>
                  </a:lnTo>
                  <a:lnTo>
                    <a:pt x="724" y="27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>
              <a:off x="4160775" y="1350000"/>
              <a:ext cx="62700" cy="7775"/>
            </a:xfrm>
            <a:custGeom>
              <a:avLst/>
              <a:gdLst/>
              <a:ahLst/>
              <a:cxnLst/>
              <a:rect l="l" t="t" r="r" b="b"/>
              <a:pathLst>
                <a:path w="2508" h="311" extrusionOk="0">
                  <a:moveTo>
                    <a:pt x="78" y="0"/>
                  </a:moveTo>
                  <a:lnTo>
                    <a:pt x="27" y="52"/>
                  </a:lnTo>
                  <a:lnTo>
                    <a:pt x="1" y="78"/>
                  </a:lnTo>
                  <a:lnTo>
                    <a:pt x="1" y="155"/>
                  </a:lnTo>
                  <a:lnTo>
                    <a:pt x="1" y="207"/>
                  </a:lnTo>
                  <a:lnTo>
                    <a:pt x="27" y="258"/>
                  </a:lnTo>
                  <a:lnTo>
                    <a:pt x="78" y="310"/>
                  </a:lnTo>
                  <a:lnTo>
                    <a:pt x="2404" y="310"/>
                  </a:lnTo>
                  <a:lnTo>
                    <a:pt x="2456" y="258"/>
                  </a:lnTo>
                  <a:lnTo>
                    <a:pt x="2481" y="207"/>
                  </a:lnTo>
                  <a:lnTo>
                    <a:pt x="2507" y="155"/>
                  </a:lnTo>
                  <a:lnTo>
                    <a:pt x="2481" y="78"/>
                  </a:lnTo>
                  <a:lnTo>
                    <a:pt x="2456" y="52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4099400" y="1333850"/>
              <a:ext cx="184800" cy="138900"/>
            </a:xfrm>
            <a:custGeom>
              <a:avLst/>
              <a:gdLst/>
              <a:ahLst/>
              <a:cxnLst/>
              <a:rect l="l" t="t" r="r" b="b"/>
              <a:pathLst>
                <a:path w="7392" h="5556" extrusionOk="0">
                  <a:moveTo>
                    <a:pt x="388" y="0"/>
                  </a:moveTo>
                  <a:lnTo>
                    <a:pt x="285" y="26"/>
                  </a:lnTo>
                  <a:lnTo>
                    <a:pt x="208" y="78"/>
                  </a:lnTo>
                  <a:lnTo>
                    <a:pt x="130" y="129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88"/>
                  </a:lnTo>
                  <a:lnTo>
                    <a:pt x="1" y="465"/>
                  </a:lnTo>
                  <a:lnTo>
                    <a:pt x="1" y="2455"/>
                  </a:lnTo>
                  <a:lnTo>
                    <a:pt x="1" y="2532"/>
                  </a:lnTo>
                  <a:lnTo>
                    <a:pt x="52" y="2558"/>
                  </a:lnTo>
                  <a:lnTo>
                    <a:pt x="104" y="2610"/>
                  </a:lnTo>
                  <a:lnTo>
                    <a:pt x="208" y="2610"/>
                  </a:lnTo>
                  <a:lnTo>
                    <a:pt x="259" y="2558"/>
                  </a:lnTo>
                  <a:lnTo>
                    <a:pt x="311" y="2532"/>
                  </a:lnTo>
                  <a:lnTo>
                    <a:pt x="311" y="2455"/>
                  </a:lnTo>
                  <a:lnTo>
                    <a:pt x="311" y="465"/>
                  </a:lnTo>
                  <a:lnTo>
                    <a:pt x="337" y="413"/>
                  </a:lnTo>
                  <a:lnTo>
                    <a:pt x="363" y="362"/>
                  </a:lnTo>
                  <a:lnTo>
                    <a:pt x="414" y="336"/>
                  </a:lnTo>
                  <a:lnTo>
                    <a:pt x="466" y="310"/>
                  </a:lnTo>
                  <a:lnTo>
                    <a:pt x="6926" y="310"/>
                  </a:lnTo>
                  <a:lnTo>
                    <a:pt x="6978" y="336"/>
                  </a:lnTo>
                  <a:lnTo>
                    <a:pt x="7030" y="362"/>
                  </a:lnTo>
                  <a:lnTo>
                    <a:pt x="7081" y="413"/>
                  </a:lnTo>
                  <a:lnTo>
                    <a:pt x="7081" y="465"/>
                  </a:lnTo>
                  <a:lnTo>
                    <a:pt x="7081" y="5401"/>
                  </a:lnTo>
                  <a:lnTo>
                    <a:pt x="7107" y="5478"/>
                  </a:lnTo>
                  <a:lnTo>
                    <a:pt x="7133" y="5530"/>
                  </a:lnTo>
                  <a:lnTo>
                    <a:pt x="7185" y="5556"/>
                  </a:lnTo>
                  <a:lnTo>
                    <a:pt x="7314" y="5556"/>
                  </a:lnTo>
                  <a:lnTo>
                    <a:pt x="7340" y="5530"/>
                  </a:lnTo>
                  <a:lnTo>
                    <a:pt x="7391" y="5478"/>
                  </a:lnTo>
                  <a:lnTo>
                    <a:pt x="7391" y="5401"/>
                  </a:lnTo>
                  <a:lnTo>
                    <a:pt x="7391" y="465"/>
                  </a:lnTo>
                  <a:lnTo>
                    <a:pt x="7391" y="388"/>
                  </a:lnTo>
                  <a:lnTo>
                    <a:pt x="7365" y="284"/>
                  </a:lnTo>
                  <a:lnTo>
                    <a:pt x="7314" y="207"/>
                  </a:lnTo>
                  <a:lnTo>
                    <a:pt x="7262" y="129"/>
                  </a:lnTo>
                  <a:lnTo>
                    <a:pt x="7185" y="78"/>
                  </a:lnTo>
                  <a:lnTo>
                    <a:pt x="7107" y="26"/>
                  </a:lnTo>
                  <a:lnTo>
                    <a:pt x="7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0"/>
            <p:cNvSpPr/>
            <p:nvPr/>
          </p:nvSpPr>
          <p:spPr>
            <a:xfrm>
              <a:off x="4099400" y="1408775"/>
              <a:ext cx="184800" cy="195125"/>
            </a:xfrm>
            <a:custGeom>
              <a:avLst/>
              <a:gdLst/>
              <a:ahLst/>
              <a:cxnLst/>
              <a:rect l="l" t="t" r="r" b="b"/>
              <a:pathLst>
                <a:path w="7392" h="7805" extrusionOk="0">
                  <a:moveTo>
                    <a:pt x="104" y="1"/>
                  </a:moveTo>
                  <a:lnTo>
                    <a:pt x="52" y="26"/>
                  </a:lnTo>
                  <a:lnTo>
                    <a:pt x="1" y="78"/>
                  </a:lnTo>
                  <a:lnTo>
                    <a:pt x="1" y="156"/>
                  </a:lnTo>
                  <a:lnTo>
                    <a:pt x="1" y="7314"/>
                  </a:lnTo>
                  <a:lnTo>
                    <a:pt x="1" y="7417"/>
                  </a:lnTo>
                  <a:lnTo>
                    <a:pt x="27" y="7494"/>
                  </a:lnTo>
                  <a:lnTo>
                    <a:pt x="78" y="7572"/>
                  </a:lnTo>
                  <a:lnTo>
                    <a:pt x="130" y="7649"/>
                  </a:lnTo>
                  <a:lnTo>
                    <a:pt x="208" y="7701"/>
                  </a:lnTo>
                  <a:lnTo>
                    <a:pt x="285" y="7753"/>
                  </a:lnTo>
                  <a:lnTo>
                    <a:pt x="388" y="7779"/>
                  </a:lnTo>
                  <a:lnTo>
                    <a:pt x="466" y="7805"/>
                  </a:lnTo>
                  <a:lnTo>
                    <a:pt x="6926" y="7805"/>
                  </a:lnTo>
                  <a:lnTo>
                    <a:pt x="7030" y="7779"/>
                  </a:lnTo>
                  <a:lnTo>
                    <a:pt x="7107" y="7753"/>
                  </a:lnTo>
                  <a:lnTo>
                    <a:pt x="7185" y="7701"/>
                  </a:lnTo>
                  <a:lnTo>
                    <a:pt x="7262" y="7649"/>
                  </a:lnTo>
                  <a:lnTo>
                    <a:pt x="7314" y="7572"/>
                  </a:lnTo>
                  <a:lnTo>
                    <a:pt x="7365" y="7494"/>
                  </a:lnTo>
                  <a:lnTo>
                    <a:pt x="7391" y="7417"/>
                  </a:lnTo>
                  <a:lnTo>
                    <a:pt x="7391" y="7314"/>
                  </a:lnTo>
                  <a:lnTo>
                    <a:pt x="7391" y="3101"/>
                  </a:lnTo>
                  <a:lnTo>
                    <a:pt x="7391" y="3050"/>
                  </a:lnTo>
                  <a:lnTo>
                    <a:pt x="7340" y="2998"/>
                  </a:lnTo>
                  <a:lnTo>
                    <a:pt x="7314" y="2946"/>
                  </a:lnTo>
                  <a:lnTo>
                    <a:pt x="7185" y="2946"/>
                  </a:lnTo>
                  <a:lnTo>
                    <a:pt x="7133" y="2998"/>
                  </a:lnTo>
                  <a:lnTo>
                    <a:pt x="7107" y="3050"/>
                  </a:lnTo>
                  <a:lnTo>
                    <a:pt x="7081" y="3101"/>
                  </a:lnTo>
                  <a:lnTo>
                    <a:pt x="7081" y="5350"/>
                  </a:lnTo>
                  <a:lnTo>
                    <a:pt x="2766" y="5350"/>
                  </a:lnTo>
                  <a:lnTo>
                    <a:pt x="2714" y="5375"/>
                  </a:lnTo>
                  <a:lnTo>
                    <a:pt x="2662" y="5401"/>
                  </a:lnTo>
                  <a:lnTo>
                    <a:pt x="2637" y="5453"/>
                  </a:lnTo>
                  <a:lnTo>
                    <a:pt x="2611" y="5505"/>
                  </a:lnTo>
                  <a:lnTo>
                    <a:pt x="2637" y="5582"/>
                  </a:lnTo>
                  <a:lnTo>
                    <a:pt x="2662" y="5634"/>
                  </a:lnTo>
                  <a:lnTo>
                    <a:pt x="2714" y="5660"/>
                  </a:lnTo>
                  <a:lnTo>
                    <a:pt x="7081" y="5660"/>
                  </a:lnTo>
                  <a:lnTo>
                    <a:pt x="7081" y="7314"/>
                  </a:lnTo>
                  <a:lnTo>
                    <a:pt x="7081" y="7391"/>
                  </a:lnTo>
                  <a:lnTo>
                    <a:pt x="7030" y="7443"/>
                  </a:lnTo>
                  <a:lnTo>
                    <a:pt x="6978" y="7469"/>
                  </a:lnTo>
                  <a:lnTo>
                    <a:pt x="414" y="7469"/>
                  </a:lnTo>
                  <a:lnTo>
                    <a:pt x="363" y="7443"/>
                  </a:lnTo>
                  <a:lnTo>
                    <a:pt x="337" y="7391"/>
                  </a:lnTo>
                  <a:lnTo>
                    <a:pt x="311" y="7314"/>
                  </a:lnTo>
                  <a:lnTo>
                    <a:pt x="311" y="5660"/>
                  </a:lnTo>
                  <a:lnTo>
                    <a:pt x="2146" y="5660"/>
                  </a:lnTo>
                  <a:lnTo>
                    <a:pt x="2197" y="5634"/>
                  </a:lnTo>
                  <a:lnTo>
                    <a:pt x="2223" y="5582"/>
                  </a:lnTo>
                  <a:lnTo>
                    <a:pt x="2249" y="5505"/>
                  </a:lnTo>
                  <a:lnTo>
                    <a:pt x="2223" y="5453"/>
                  </a:lnTo>
                  <a:lnTo>
                    <a:pt x="2197" y="5401"/>
                  </a:lnTo>
                  <a:lnTo>
                    <a:pt x="2146" y="5375"/>
                  </a:lnTo>
                  <a:lnTo>
                    <a:pt x="2094" y="5350"/>
                  </a:lnTo>
                  <a:lnTo>
                    <a:pt x="311" y="5350"/>
                  </a:lnTo>
                  <a:lnTo>
                    <a:pt x="311" y="156"/>
                  </a:lnTo>
                  <a:lnTo>
                    <a:pt x="311" y="78"/>
                  </a:lnTo>
                  <a:lnTo>
                    <a:pt x="259" y="26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0"/>
            <p:cNvSpPr/>
            <p:nvPr/>
          </p:nvSpPr>
          <p:spPr>
            <a:xfrm>
              <a:off x="4133650" y="1371300"/>
              <a:ext cx="116300" cy="157650"/>
            </a:xfrm>
            <a:custGeom>
              <a:avLst/>
              <a:gdLst/>
              <a:ahLst/>
              <a:cxnLst/>
              <a:rect l="l" t="t" r="r" b="b"/>
              <a:pathLst>
                <a:path w="4652" h="6306" extrusionOk="0">
                  <a:moveTo>
                    <a:pt x="2326" y="311"/>
                  </a:moveTo>
                  <a:lnTo>
                    <a:pt x="2533" y="337"/>
                  </a:lnTo>
                  <a:lnTo>
                    <a:pt x="2740" y="363"/>
                  </a:lnTo>
                  <a:lnTo>
                    <a:pt x="2920" y="414"/>
                  </a:lnTo>
                  <a:lnTo>
                    <a:pt x="3101" y="492"/>
                  </a:lnTo>
                  <a:lnTo>
                    <a:pt x="3282" y="569"/>
                  </a:lnTo>
                  <a:lnTo>
                    <a:pt x="3463" y="673"/>
                  </a:lnTo>
                  <a:lnTo>
                    <a:pt x="3618" y="776"/>
                  </a:lnTo>
                  <a:lnTo>
                    <a:pt x="3747" y="905"/>
                  </a:lnTo>
                  <a:lnTo>
                    <a:pt x="3877" y="1060"/>
                  </a:lnTo>
                  <a:lnTo>
                    <a:pt x="4006" y="1215"/>
                  </a:lnTo>
                  <a:lnTo>
                    <a:pt x="4109" y="1370"/>
                  </a:lnTo>
                  <a:lnTo>
                    <a:pt x="4187" y="1551"/>
                  </a:lnTo>
                  <a:lnTo>
                    <a:pt x="4238" y="1732"/>
                  </a:lnTo>
                  <a:lnTo>
                    <a:pt x="4290" y="1939"/>
                  </a:lnTo>
                  <a:lnTo>
                    <a:pt x="4342" y="2120"/>
                  </a:lnTo>
                  <a:lnTo>
                    <a:pt x="4342" y="2326"/>
                  </a:lnTo>
                  <a:lnTo>
                    <a:pt x="4342" y="3980"/>
                  </a:lnTo>
                  <a:lnTo>
                    <a:pt x="4342" y="4187"/>
                  </a:lnTo>
                  <a:lnTo>
                    <a:pt x="4290" y="4394"/>
                  </a:lnTo>
                  <a:lnTo>
                    <a:pt x="4238" y="4575"/>
                  </a:lnTo>
                  <a:lnTo>
                    <a:pt x="4187" y="4756"/>
                  </a:lnTo>
                  <a:lnTo>
                    <a:pt x="4109" y="4936"/>
                  </a:lnTo>
                  <a:lnTo>
                    <a:pt x="4006" y="5091"/>
                  </a:lnTo>
                  <a:lnTo>
                    <a:pt x="3877" y="5247"/>
                  </a:lnTo>
                  <a:lnTo>
                    <a:pt x="3747" y="5402"/>
                  </a:lnTo>
                  <a:lnTo>
                    <a:pt x="3618" y="5531"/>
                  </a:lnTo>
                  <a:lnTo>
                    <a:pt x="3463" y="5634"/>
                  </a:lnTo>
                  <a:lnTo>
                    <a:pt x="3282" y="5737"/>
                  </a:lnTo>
                  <a:lnTo>
                    <a:pt x="3101" y="5841"/>
                  </a:lnTo>
                  <a:lnTo>
                    <a:pt x="2920" y="5893"/>
                  </a:lnTo>
                  <a:lnTo>
                    <a:pt x="2740" y="5944"/>
                  </a:lnTo>
                  <a:lnTo>
                    <a:pt x="2533" y="5970"/>
                  </a:lnTo>
                  <a:lnTo>
                    <a:pt x="2326" y="5996"/>
                  </a:lnTo>
                  <a:lnTo>
                    <a:pt x="2119" y="5970"/>
                  </a:lnTo>
                  <a:lnTo>
                    <a:pt x="1913" y="5944"/>
                  </a:lnTo>
                  <a:lnTo>
                    <a:pt x="1732" y="5893"/>
                  </a:lnTo>
                  <a:lnTo>
                    <a:pt x="1551" y="5841"/>
                  </a:lnTo>
                  <a:lnTo>
                    <a:pt x="1370" y="5737"/>
                  </a:lnTo>
                  <a:lnTo>
                    <a:pt x="1215" y="5634"/>
                  </a:lnTo>
                  <a:lnTo>
                    <a:pt x="1060" y="5531"/>
                  </a:lnTo>
                  <a:lnTo>
                    <a:pt x="905" y="5402"/>
                  </a:lnTo>
                  <a:lnTo>
                    <a:pt x="776" y="5247"/>
                  </a:lnTo>
                  <a:lnTo>
                    <a:pt x="672" y="5091"/>
                  </a:lnTo>
                  <a:lnTo>
                    <a:pt x="569" y="4936"/>
                  </a:lnTo>
                  <a:lnTo>
                    <a:pt x="465" y="4756"/>
                  </a:lnTo>
                  <a:lnTo>
                    <a:pt x="414" y="4575"/>
                  </a:lnTo>
                  <a:lnTo>
                    <a:pt x="362" y="4394"/>
                  </a:lnTo>
                  <a:lnTo>
                    <a:pt x="336" y="4187"/>
                  </a:lnTo>
                  <a:lnTo>
                    <a:pt x="310" y="3980"/>
                  </a:lnTo>
                  <a:lnTo>
                    <a:pt x="310" y="2326"/>
                  </a:lnTo>
                  <a:lnTo>
                    <a:pt x="336" y="2120"/>
                  </a:lnTo>
                  <a:lnTo>
                    <a:pt x="362" y="1939"/>
                  </a:lnTo>
                  <a:lnTo>
                    <a:pt x="414" y="1732"/>
                  </a:lnTo>
                  <a:lnTo>
                    <a:pt x="465" y="1551"/>
                  </a:lnTo>
                  <a:lnTo>
                    <a:pt x="569" y="1370"/>
                  </a:lnTo>
                  <a:lnTo>
                    <a:pt x="672" y="1215"/>
                  </a:lnTo>
                  <a:lnTo>
                    <a:pt x="776" y="1060"/>
                  </a:lnTo>
                  <a:lnTo>
                    <a:pt x="905" y="905"/>
                  </a:lnTo>
                  <a:lnTo>
                    <a:pt x="1060" y="776"/>
                  </a:lnTo>
                  <a:lnTo>
                    <a:pt x="1215" y="673"/>
                  </a:lnTo>
                  <a:lnTo>
                    <a:pt x="1370" y="569"/>
                  </a:lnTo>
                  <a:lnTo>
                    <a:pt x="1551" y="492"/>
                  </a:lnTo>
                  <a:lnTo>
                    <a:pt x="1732" y="414"/>
                  </a:lnTo>
                  <a:lnTo>
                    <a:pt x="1913" y="363"/>
                  </a:lnTo>
                  <a:lnTo>
                    <a:pt x="2119" y="337"/>
                  </a:lnTo>
                  <a:lnTo>
                    <a:pt x="2326" y="311"/>
                  </a:lnTo>
                  <a:close/>
                  <a:moveTo>
                    <a:pt x="2326" y="1"/>
                  </a:moveTo>
                  <a:lnTo>
                    <a:pt x="2093" y="27"/>
                  </a:lnTo>
                  <a:lnTo>
                    <a:pt x="1861" y="52"/>
                  </a:lnTo>
                  <a:lnTo>
                    <a:pt x="1628" y="104"/>
                  </a:lnTo>
                  <a:lnTo>
                    <a:pt x="1422" y="182"/>
                  </a:lnTo>
                  <a:lnTo>
                    <a:pt x="1215" y="285"/>
                  </a:lnTo>
                  <a:lnTo>
                    <a:pt x="1034" y="414"/>
                  </a:lnTo>
                  <a:lnTo>
                    <a:pt x="853" y="543"/>
                  </a:lnTo>
                  <a:lnTo>
                    <a:pt x="672" y="698"/>
                  </a:lnTo>
                  <a:lnTo>
                    <a:pt x="543" y="854"/>
                  </a:lnTo>
                  <a:lnTo>
                    <a:pt x="388" y="1034"/>
                  </a:lnTo>
                  <a:lnTo>
                    <a:pt x="285" y="1215"/>
                  </a:lnTo>
                  <a:lnTo>
                    <a:pt x="181" y="1422"/>
                  </a:lnTo>
                  <a:lnTo>
                    <a:pt x="104" y="1629"/>
                  </a:lnTo>
                  <a:lnTo>
                    <a:pt x="52" y="1861"/>
                  </a:lnTo>
                  <a:lnTo>
                    <a:pt x="26" y="2094"/>
                  </a:lnTo>
                  <a:lnTo>
                    <a:pt x="0" y="2326"/>
                  </a:lnTo>
                  <a:lnTo>
                    <a:pt x="0" y="3980"/>
                  </a:lnTo>
                  <a:lnTo>
                    <a:pt x="26" y="4213"/>
                  </a:lnTo>
                  <a:lnTo>
                    <a:pt x="52" y="4445"/>
                  </a:lnTo>
                  <a:lnTo>
                    <a:pt x="104" y="4678"/>
                  </a:lnTo>
                  <a:lnTo>
                    <a:pt x="181" y="4885"/>
                  </a:lnTo>
                  <a:lnTo>
                    <a:pt x="285" y="5091"/>
                  </a:lnTo>
                  <a:lnTo>
                    <a:pt x="388" y="5272"/>
                  </a:lnTo>
                  <a:lnTo>
                    <a:pt x="543" y="5453"/>
                  </a:lnTo>
                  <a:lnTo>
                    <a:pt x="672" y="5634"/>
                  </a:lnTo>
                  <a:lnTo>
                    <a:pt x="853" y="5763"/>
                  </a:lnTo>
                  <a:lnTo>
                    <a:pt x="1034" y="5918"/>
                  </a:lnTo>
                  <a:lnTo>
                    <a:pt x="1215" y="6022"/>
                  </a:lnTo>
                  <a:lnTo>
                    <a:pt x="1422" y="6125"/>
                  </a:lnTo>
                  <a:lnTo>
                    <a:pt x="1628" y="6203"/>
                  </a:lnTo>
                  <a:lnTo>
                    <a:pt x="1861" y="6254"/>
                  </a:lnTo>
                  <a:lnTo>
                    <a:pt x="2093" y="6280"/>
                  </a:lnTo>
                  <a:lnTo>
                    <a:pt x="2326" y="6306"/>
                  </a:lnTo>
                  <a:lnTo>
                    <a:pt x="2559" y="6280"/>
                  </a:lnTo>
                  <a:lnTo>
                    <a:pt x="2791" y="6254"/>
                  </a:lnTo>
                  <a:lnTo>
                    <a:pt x="3024" y="6203"/>
                  </a:lnTo>
                  <a:lnTo>
                    <a:pt x="3230" y="6125"/>
                  </a:lnTo>
                  <a:lnTo>
                    <a:pt x="3437" y="6022"/>
                  </a:lnTo>
                  <a:lnTo>
                    <a:pt x="3618" y="5918"/>
                  </a:lnTo>
                  <a:lnTo>
                    <a:pt x="3799" y="5763"/>
                  </a:lnTo>
                  <a:lnTo>
                    <a:pt x="3980" y="5634"/>
                  </a:lnTo>
                  <a:lnTo>
                    <a:pt x="4135" y="5453"/>
                  </a:lnTo>
                  <a:lnTo>
                    <a:pt x="4264" y="5272"/>
                  </a:lnTo>
                  <a:lnTo>
                    <a:pt x="4367" y="5091"/>
                  </a:lnTo>
                  <a:lnTo>
                    <a:pt x="4471" y="4885"/>
                  </a:lnTo>
                  <a:lnTo>
                    <a:pt x="4548" y="4678"/>
                  </a:lnTo>
                  <a:lnTo>
                    <a:pt x="4600" y="4445"/>
                  </a:lnTo>
                  <a:lnTo>
                    <a:pt x="4652" y="4213"/>
                  </a:lnTo>
                  <a:lnTo>
                    <a:pt x="4652" y="3980"/>
                  </a:lnTo>
                  <a:lnTo>
                    <a:pt x="4652" y="2326"/>
                  </a:lnTo>
                  <a:lnTo>
                    <a:pt x="4652" y="2094"/>
                  </a:lnTo>
                  <a:lnTo>
                    <a:pt x="4600" y="1861"/>
                  </a:lnTo>
                  <a:lnTo>
                    <a:pt x="4548" y="1629"/>
                  </a:lnTo>
                  <a:lnTo>
                    <a:pt x="4471" y="1422"/>
                  </a:lnTo>
                  <a:lnTo>
                    <a:pt x="4367" y="1215"/>
                  </a:lnTo>
                  <a:lnTo>
                    <a:pt x="4264" y="1034"/>
                  </a:lnTo>
                  <a:lnTo>
                    <a:pt x="4135" y="854"/>
                  </a:lnTo>
                  <a:lnTo>
                    <a:pt x="3980" y="698"/>
                  </a:lnTo>
                  <a:lnTo>
                    <a:pt x="3799" y="543"/>
                  </a:lnTo>
                  <a:lnTo>
                    <a:pt x="3618" y="414"/>
                  </a:lnTo>
                  <a:lnTo>
                    <a:pt x="3437" y="285"/>
                  </a:lnTo>
                  <a:lnTo>
                    <a:pt x="3230" y="182"/>
                  </a:lnTo>
                  <a:lnTo>
                    <a:pt x="3024" y="104"/>
                  </a:lnTo>
                  <a:lnTo>
                    <a:pt x="2791" y="52"/>
                  </a:lnTo>
                  <a:lnTo>
                    <a:pt x="2559" y="27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>
              <a:off x="4148500" y="1391325"/>
              <a:ext cx="87250" cy="117600"/>
            </a:xfrm>
            <a:custGeom>
              <a:avLst/>
              <a:gdLst/>
              <a:ahLst/>
              <a:cxnLst/>
              <a:rect l="l" t="t" r="r" b="b"/>
              <a:pathLst>
                <a:path w="3490" h="4704" extrusionOk="0">
                  <a:moveTo>
                    <a:pt x="1732" y="1"/>
                  </a:moveTo>
                  <a:lnTo>
                    <a:pt x="1551" y="27"/>
                  </a:lnTo>
                  <a:lnTo>
                    <a:pt x="1396" y="53"/>
                  </a:lnTo>
                  <a:lnTo>
                    <a:pt x="1215" y="78"/>
                  </a:lnTo>
                  <a:lnTo>
                    <a:pt x="1060" y="156"/>
                  </a:lnTo>
                  <a:lnTo>
                    <a:pt x="905" y="208"/>
                  </a:lnTo>
                  <a:lnTo>
                    <a:pt x="750" y="311"/>
                  </a:lnTo>
                  <a:lnTo>
                    <a:pt x="621" y="414"/>
                  </a:lnTo>
                  <a:lnTo>
                    <a:pt x="492" y="518"/>
                  </a:lnTo>
                  <a:lnTo>
                    <a:pt x="388" y="647"/>
                  </a:lnTo>
                  <a:lnTo>
                    <a:pt x="285" y="776"/>
                  </a:lnTo>
                  <a:lnTo>
                    <a:pt x="207" y="931"/>
                  </a:lnTo>
                  <a:lnTo>
                    <a:pt x="130" y="1086"/>
                  </a:lnTo>
                  <a:lnTo>
                    <a:pt x="78" y="1241"/>
                  </a:lnTo>
                  <a:lnTo>
                    <a:pt x="27" y="1396"/>
                  </a:lnTo>
                  <a:lnTo>
                    <a:pt x="1" y="1577"/>
                  </a:lnTo>
                  <a:lnTo>
                    <a:pt x="1" y="1758"/>
                  </a:lnTo>
                  <a:lnTo>
                    <a:pt x="1" y="2947"/>
                  </a:lnTo>
                  <a:lnTo>
                    <a:pt x="1" y="3128"/>
                  </a:lnTo>
                  <a:lnTo>
                    <a:pt x="27" y="3308"/>
                  </a:lnTo>
                  <a:lnTo>
                    <a:pt x="78" y="3464"/>
                  </a:lnTo>
                  <a:lnTo>
                    <a:pt x="130" y="3644"/>
                  </a:lnTo>
                  <a:lnTo>
                    <a:pt x="207" y="3774"/>
                  </a:lnTo>
                  <a:lnTo>
                    <a:pt x="285" y="3929"/>
                  </a:lnTo>
                  <a:lnTo>
                    <a:pt x="388" y="4058"/>
                  </a:lnTo>
                  <a:lnTo>
                    <a:pt x="492" y="4187"/>
                  </a:lnTo>
                  <a:lnTo>
                    <a:pt x="621" y="4290"/>
                  </a:lnTo>
                  <a:lnTo>
                    <a:pt x="750" y="4394"/>
                  </a:lnTo>
                  <a:lnTo>
                    <a:pt x="905" y="4497"/>
                  </a:lnTo>
                  <a:lnTo>
                    <a:pt x="1060" y="4575"/>
                  </a:lnTo>
                  <a:lnTo>
                    <a:pt x="1215" y="4626"/>
                  </a:lnTo>
                  <a:lnTo>
                    <a:pt x="1396" y="4652"/>
                  </a:lnTo>
                  <a:lnTo>
                    <a:pt x="1551" y="4678"/>
                  </a:lnTo>
                  <a:lnTo>
                    <a:pt x="1732" y="4704"/>
                  </a:lnTo>
                  <a:lnTo>
                    <a:pt x="1913" y="4678"/>
                  </a:lnTo>
                  <a:lnTo>
                    <a:pt x="2094" y="4652"/>
                  </a:lnTo>
                  <a:lnTo>
                    <a:pt x="2249" y="4626"/>
                  </a:lnTo>
                  <a:lnTo>
                    <a:pt x="2404" y="4575"/>
                  </a:lnTo>
                  <a:lnTo>
                    <a:pt x="2559" y="4497"/>
                  </a:lnTo>
                  <a:lnTo>
                    <a:pt x="2714" y="4394"/>
                  </a:lnTo>
                  <a:lnTo>
                    <a:pt x="2843" y="4290"/>
                  </a:lnTo>
                  <a:lnTo>
                    <a:pt x="2972" y="4187"/>
                  </a:lnTo>
                  <a:lnTo>
                    <a:pt x="3076" y="4058"/>
                  </a:lnTo>
                  <a:lnTo>
                    <a:pt x="3179" y="3929"/>
                  </a:lnTo>
                  <a:lnTo>
                    <a:pt x="3257" y="3774"/>
                  </a:lnTo>
                  <a:lnTo>
                    <a:pt x="3334" y="3644"/>
                  </a:lnTo>
                  <a:lnTo>
                    <a:pt x="3412" y="3464"/>
                  </a:lnTo>
                  <a:lnTo>
                    <a:pt x="3438" y="3308"/>
                  </a:lnTo>
                  <a:lnTo>
                    <a:pt x="3463" y="3128"/>
                  </a:lnTo>
                  <a:lnTo>
                    <a:pt x="3489" y="2947"/>
                  </a:lnTo>
                  <a:lnTo>
                    <a:pt x="3463" y="2895"/>
                  </a:lnTo>
                  <a:lnTo>
                    <a:pt x="3438" y="2843"/>
                  </a:lnTo>
                  <a:lnTo>
                    <a:pt x="3386" y="2818"/>
                  </a:lnTo>
                  <a:lnTo>
                    <a:pt x="3334" y="2792"/>
                  </a:lnTo>
                  <a:lnTo>
                    <a:pt x="3257" y="2818"/>
                  </a:lnTo>
                  <a:lnTo>
                    <a:pt x="3205" y="2843"/>
                  </a:lnTo>
                  <a:lnTo>
                    <a:pt x="3179" y="2895"/>
                  </a:lnTo>
                  <a:lnTo>
                    <a:pt x="3153" y="2947"/>
                  </a:lnTo>
                  <a:lnTo>
                    <a:pt x="3127" y="3231"/>
                  </a:lnTo>
                  <a:lnTo>
                    <a:pt x="3050" y="3515"/>
                  </a:lnTo>
                  <a:lnTo>
                    <a:pt x="2921" y="3748"/>
                  </a:lnTo>
                  <a:lnTo>
                    <a:pt x="2740" y="3955"/>
                  </a:lnTo>
                  <a:lnTo>
                    <a:pt x="2533" y="4135"/>
                  </a:lnTo>
                  <a:lnTo>
                    <a:pt x="2301" y="4265"/>
                  </a:lnTo>
                  <a:lnTo>
                    <a:pt x="2016" y="4342"/>
                  </a:lnTo>
                  <a:lnTo>
                    <a:pt x="1732" y="4394"/>
                  </a:lnTo>
                  <a:lnTo>
                    <a:pt x="1448" y="4342"/>
                  </a:lnTo>
                  <a:lnTo>
                    <a:pt x="1189" y="4265"/>
                  </a:lnTo>
                  <a:lnTo>
                    <a:pt x="931" y="4135"/>
                  </a:lnTo>
                  <a:lnTo>
                    <a:pt x="724" y="3955"/>
                  </a:lnTo>
                  <a:lnTo>
                    <a:pt x="543" y="3748"/>
                  </a:lnTo>
                  <a:lnTo>
                    <a:pt x="414" y="3515"/>
                  </a:lnTo>
                  <a:lnTo>
                    <a:pt x="337" y="3231"/>
                  </a:lnTo>
                  <a:lnTo>
                    <a:pt x="311" y="2947"/>
                  </a:lnTo>
                  <a:lnTo>
                    <a:pt x="311" y="1758"/>
                  </a:lnTo>
                  <a:lnTo>
                    <a:pt x="337" y="1474"/>
                  </a:lnTo>
                  <a:lnTo>
                    <a:pt x="414" y="1190"/>
                  </a:lnTo>
                  <a:lnTo>
                    <a:pt x="543" y="957"/>
                  </a:lnTo>
                  <a:lnTo>
                    <a:pt x="724" y="750"/>
                  </a:lnTo>
                  <a:lnTo>
                    <a:pt x="931" y="569"/>
                  </a:lnTo>
                  <a:lnTo>
                    <a:pt x="1189" y="440"/>
                  </a:lnTo>
                  <a:lnTo>
                    <a:pt x="1448" y="363"/>
                  </a:lnTo>
                  <a:lnTo>
                    <a:pt x="1732" y="337"/>
                  </a:lnTo>
                  <a:lnTo>
                    <a:pt x="2016" y="363"/>
                  </a:lnTo>
                  <a:lnTo>
                    <a:pt x="2301" y="440"/>
                  </a:lnTo>
                  <a:lnTo>
                    <a:pt x="2533" y="569"/>
                  </a:lnTo>
                  <a:lnTo>
                    <a:pt x="2740" y="750"/>
                  </a:lnTo>
                  <a:lnTo>
                    <a:pt x="2921" y="957"/>
                  </a:lnTo>
                  <a:lnTo>
                    <a:pt x="3050" y="1190"/>
                  </a:lnTo>
                  <a:lnTo>
                    <a:pt x="3127" y="1474"/>
                  </a:lnTo>
                  <a:lnTo>
                    <a:pt x="3153" y="1758"/>
                  </a:lnTo>
                  <a:lnTo>
                    <a:pt x="3179" y="1810"/>
                  </a:lnTo>
                  <a:lnTo>
                    <a:pt x="3205" y="1861"/>
                  </a:lnTo>
                  <a:lnTo>
                    <a:pt x="3257" y="1887"/>
                  </a:lnTo>
                  <a:lnTo>
                    <a:pt x="3334" y="1913"/>
                  </a:lnTo>
                  <a:lnTo>
                    <a:pt x="3386" y="1887"/>
                  </a:lnTo>
                  <a:lnTo>
                    <a:pt x="3438" y="1861"/>
                  </a:lnTo>
                  <a:lnTo>
                    <a:pt x="3463" y="1810"/>
                  </a:lnTo>
                  <a:lnTo>
                    <a:pt x="3489" y="1758"/>
                  </a:lnTo>
                  <a:lnTo>
                    <a:pt x="3463" y="1577"/>
                  </a:lnTo>
                  <a:lnTo>
                    <a:pt x="3438" y="1396"/>
                  </a:lnTo>
                  <a:lnTo>
                    <a:pt x="3412" y="1241"/>
                  </a:lnTo>
                  <a:lnTo>
                    <a:pt x="3334" y="1086"/>
                  </a:lnTo>
                  <a:lnTo>
                    <a:pt x="3257" y="931"/>
                  </a:lnTo>
                  <a:lnTo>
                    <a:pt x="3179" y="776"/>
                  </a:lnTo>
                  <a:lnTo>
                    <a:pt x="3076" y="647"/>
                  </a:lnTo>
                  <a:lnTo>
                    <a:pt x="2972" y="518"/>
                  </a:lnTo>
                  <a:lnTo>
                    <a:pt x="2843" y="414"/>
                  </a:lnTo>
                  <a:lnTo>
                    <a:pt x="2714" y="311"/>
                  </a:lnTo>
                  <a:lnTo>
                    <a:pt x="2559" y="208"/>
                  </a:lnTo>
                  <a:lnTo>
                    <a:pt x="2404" y="156"/>
                  </a:lnTo>
                  <a:lnTo>
                    <a:pt x="2249" y="78"/>
                  </a:lnTo>
                  <a:lnTo>
                    <a:pt x="2094" y="53"/>
                  </a:lnTo>
                  <a:lnTo>
                    <a:pt x="1913" y="27"/>
                  </a:lnTo>
                  <a:lnTo>
                    <a:pt x="17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>
              <a:off x="4162725" y="1412000"/>
              <a:ext cx="58150" cy="76250"/>
            </a:xfrm>
            <a:custGeom>
              <a:avLst/>
              <a:gdLst/>
              <a:ahLst/>
              <a:cxnLst/>
              <a:rect l="l" t="t" r="r" b="b"/>
              <a:pathLst>
                <a:path w="2326" h="3050" extrusionOk="0">
                  <a:moveTo>
                    <a:pt x="1111" y="1"/>
                  </a:moveTo>
                  <a:lnTo>
                    <a:pt x="1060" y="52"/>
                  </a:lnTo>
                  <a:lnTo>
                    <a:pt x="1008" y="78"/>
                  </a:lnTo>
                  <a:lnTo>
                    <a:pt x="1008" y="156"/>
                  </a:lnTo>
                  <a:lnTo>
                    <a:pt x="1008" y="207"/>
                  </a:lnTo>
                  <a:lnTo>
                    <a:pt x="1060" y="259"/>
                  </a:lnTo>
                  <a:lnTo>
                    <a:pt x="1111" y="285"/>
                  </a:lnTo>
                  <a:lnTo>
                    <a:pt x="1163" y="311"/>
                  </a:lnTo>
                  <a:lnTo>
                    <a:pt x="1344" y="337"/>
                  </a:lnTo>
                  <a:lnTo>
                    <a:pt x="1499" y="388"/>
                  </a:lnTo>
                  <a:lnTo>
                    <a:pt x="1628" y="466"/>
                  </a:lnTo>
                  <a:lnTo>
                    <a:pt x="1757" y="543"/>
                  </a:lnTo>
                  <a:lnTo>
                    <a:pt x="1861" y="673"/>
                  </a:lnTo>
                  <a:lnTo>
                    <a:pt x="1938" y="828"/>
                  </a:lnTo>
                  <a:lnTo>
                    <a:pt x="1990" y="983"/>
                  </a:lnTo>
                  <a:lnTo>
                    <a:pt x="2016" y="1138"/>
                  </a:lnTo>
                  <a:lnTo>
                    <a:pt x="2016" y="1913"/>
                  </a:lnTo>
                  <a:lnTo>
                    <a:pt x="1990" y="2068"/>
                  </a:lnTo>
                  <a:lnTo>
                    <a:pt x="1938" y="2223"/>
                  </a:lnTo>
                  <a:lnTo>
                    <a:pt x="1861" y="2378"/>
                  </a:lnTo>
                  <a:lnTo>
                    <a:pt x="1757" y="2507"/>
                  </a:lnTo>
                  <a:lnTo>
                    <a:pt x="1628" y="2611"/>
                  </a:lnTo>
                  <a:lnTo>
                    <a:pt x="1499" y="2688"/>
                  </a:lnTo>
                  <a:lnTo>
                    <a:pt x="1344" y="2740"/>
                  </a:lnTo>
                  <a:lnTo>
                    <a:pt x="1008" y="2740"/>
                  </a:lnTo>
                  <a:lnTo>
                    <a:pt x="827" y="2688"/>
                  </a:lnTo>
                  <a:lnTo>
                    <a:pt x="698" y="2611"/>
                  </a:lnTo>
                  <a:lnTo>
                    <a:pt x="569" y="2507"/>
                  </a:lnTo>
                  <a:lnTo>
                    <a:pt x="465" y="2378"/>
                  </a:lnTo>
                  <a:lnTo>
                    <a:pt x="388" y="2223"/>
                  </a:lnTo>
                  <a:lnTo>
                    <a:pt x="336" y="2068"/>
                  </a:lnTo>
                  <a:lnTo>
                    <a:pt x="336" y="1913"/>
                  </a:lnTo>
                  <a:lnTo>
                    <a:pt x="336" y="1138"/>
                  </a:lnTo>
                  <a:lnTo>
                    <a:pt x="310" y="1086"/>
                  </a:lnTo>
                  <a:lnTo>
                    <a:pt x="284" y="1034"/>
                  </a:lnTo>
                  <a:lnTo>
                    <a:pt x="233" y="1009"/>
                  </a:lnTo>
                  <a:lnTo>
                    <a:pt x="181" y="983"/>
                  </a:lnTo>
                  <a:lnTo>
                    <a:pt x="104" y="1009"/>
                  </a:lnTo>
                  <a:lnTo>
                    <a:pt x="52" y="1034"/>
                  </a:lnTo>
                  <a:lnTo>
                    <a:pt x="26" y="1086"/>
                  </a:lnTo>
                  <a:lnTo>
                    <a:pt x="0" y="1138"/>
                  </a:lnTo>
                  <a:lnTo>
                    <a:pt x="0" y="1913"/>
                  </a:lnTo>
                  <a:lnTo>
                    <a:pt x="26" y="2146"/>
                  </a:lnTo>
                  <a:lnTo>
                    <a:pt x="104" y="2352"/>
                  </a:lnTo>
                  <a:lnTo>
                    <a:pt x="207" y="2559"/>
                  </a:lnTo>
                  <a:lnTo>
                    <a:pt x="362" y="2714"/>
                  </a:lnTo>
                  <a:lnTo>
                    <a:pt x="517" y="2869"/>
                  </a:lnTo>
                  <a:lnTo>
                    <a:pt x="724" y="2972"/>
                  </a:lnTo>
                  <a:lnTo>
                    <a:pt x="930" y="3024"/>
                  </a:lnTo>
                  <a:lnTo>
                    <a:pt x="1163" y="3050"/>
                  </a:lnTo>
                  <a:lnTo>
                    <a:pt x="1396" y="3024"/>
                  </a:lnTo>
                  <a:lnTo>
                    <a:pt x="1628" y="2972"/>
                  </a:lnTo>
                  <a:lnTo>
                    <a:pt x="1809" y="2869"/>
                  </a:lnTo>
                  <a:lnTo>
                    <a:pt x="1990" y="2714"/>
                  </a:lnTo>
                  <a:lnTo>
                    <a:pt x="2119" y="2559"/>
                  </a:lnTo>
                  <a:lnTo>
                    <a:pt x="2223" y="2352"/>
                  </a:lnTo>
                  <a:lnTo>
                    <a:pt x="2300" y="2146"/>
                  </a:lnTo>
                  <a:lnTo>
                    <a:pt x="2326" y="1913"/>
                  </a:lnTo>
                  <a:lnTo>
                    <a:pt x="2326" y="1138"/>
                  </a:lnTo>
                  <a:lnTo>
                    <a:pt x="2300" y="905"/>
                  </a:lnTo>
                  <a:lnTo>
                    <a:pt x="2223" y="698"/>
                  </a:lnTo>
                  <a:lnTo>
                    <a:pt x="2119" y="492"/>
                  </a:lnTo>
                  <a:lnTo>
                    <a:pt x="1990" y="337"/>
                  </a:lnTo>
                  <a:lnTo>
                    <a:pt x="1809" y="182"/>
                  </a:lnTo>
                  <a:lnTo>
                    <a:pt x="1628" y="78"/>
                  </a:lnTo>
                  <a:lnTo>
                    <a:pt x="1396" y="27"/>
                  </a:lnTo>
                  <a:lnTo>
                    <a:pt x="1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4176925" y="1430750"/>
              <a:ext cx="30400" cy="38775"/>
            </a:xfrm>
            <a:custGeom>
              <a:avLst/>
              <a:gdLst/>
              <a:ahLst/>
              <a:cxnLst/>
              <a:rect l="l" t="t" r="r" b="b"/>
              <a:pathLst>
                <a:path w="1216" h="1551" extrusionOk="0">
                  <a:moveTo>
                    <a:pt x="466" y="0"/>
                  </a:moveTo>
                  <a:lnTo>
                    <a:pt x="362" y="52"/>
                  </a:lnTo>
                  <a:lnTo>
                    <a:pt x="259" y="104"/>
                  </a:lnTo>
                  <a:lnTo>
                    <a:pt x="182" y="181"/>
                  </a:lnTo>
                  <a:lnTo>
                    <a:pt x="104" y="259"/>
                  </a:lnTo>
                  <a:lnTo>
                    <a:pt x="27" y="362"/>
                  </a:lnTo>
                  <a:lnTo>
                    <a:pt x="1" y="491"/>
                  </a:lnTo>
                  <a:lnTo>
                    <a:pt x="1" y="594"/>
                  </a:lnTo>
                  <a:lnTo>
                    <a:pt x="1" y="956"/>
                  </a:lnTo>
                  <a:lnTo>
                    <a:pt x="1" y="1060"/>
                  </a:lnTo>
                  <a:lnTo>
                    <a:pt x="27" y="1189"/>
                  </a:lnTo>
                  <a:lnTo>
                    <a:pt x="104" y="1292"/>
                  </a:lnTo>
                  <a:lnTo>
                    <a:pt x="182" y="1370"/>
                  </a:lnTo>
                  <a:lnTo>
                    <a:pt x="259" y="1447"/>
                  </a:lnTo>
                  <a:lnTo>
                    <a:pt x="362" y="1499"/>
                  </a:lnTo>
                  <a:lnTo>
                    <a:pt x="466" y="1551"/>
                  </a:lnTo>
                  <a:lnTo>
                    <a:pt x="673" y="1551"/>
                  </a:lnTo>
                  <a:lnTo>
                    <a:pt x="698" y="1499"/>
                  </a:lnTo>
                  <a:lnTo>
                    <a:pt x="750" y="1447"/>
                  </a:lnTo>
                  <a:lnTo>
                    <a:pt x="750" y="1396"/>
                  </a:lnTo>
                  <a:lnTo>
                    <a:pt x="750" y="1344"/>
                  </a:lnTo>
                  <a:lnTo>
                    <a:pt x="698" y="1292"/>
                  </a:lnTo>
                  <a:lnTo>
                    <a:pt x="673" y="1241"/>
                  </a:lnTo>
                  <a:lnTo>
                    <a:pt x="595" y="1241"/>
                  </a:lnTo>
                  <a:lnTo>
                    <a:pt x="492" y="1215"/>
                  </a:lnTo>
                  <a:lnTo>
                    <a:pt x="388" y="1163"/>
                  </a:lnTo>
                  <a:lnTo>
                    <a:pt x="337" y="1060"/>
                  </a:lnTo>
                  <a:lnTo>
                    <a:pt x="311" y="956"/>
                  </a:lnTo>
                  <a:lnTo>
                    <a:pt x="311" y="594"/>
                  </a:lnTo>
                  <a:lnTo>
                    <a:pt x="337" y="491"/>
                  </a:lnTo>
                  <a:lnTo>
                    <a:pt x="388" y="414"/>
                  </a:lnTo>
                  <a:lnTo>
                    <a:pt x="492" y="336"/>
                  </a:lnTo>
                  <a:lnTo>
                    <a:pt x="595" y="310"/>
                  </a:lnTo>
                  <a:lnTo>
                    <a:pt x="724" y="336"/>
                  </a:lnTo>
                  <a:lnTo>
                    <a:pt x="802" y="414"/>
                  </a:lnTo>
                  <a:lnTo>
                    <a:pt x="879" y="491"/>
                  </a:lnTo>
                  <a:lnTo>
                    <a:pt x="879" y="594"/>
                  </a:lnTo>
                  <a:lnTo>
                    <a:pt x="879" y="956"/>
                  </a:lnTo>
                  <a:lnTo>
                    <a:pt x="905" y="1008"/>
                  </a:lnTo>
                  <a:lnTo>
                    <a:pt x="931" y="1060"/>
                  </a:lnTo>
                  <a:lnTo>
                    <a:pt x="983" y="1085"/>
                  </a:lnTo>
                  <a:lnTo>
                    <a:pt x="1060" y="1111"/>
                  </a:lnTo>
                  <a:lnTo>
                    <a:pt x="1112" y="1085"/>
                  </a:lnTo>
                  <a:lnTo>
                    <a:pt x="1164" y="1060"/>
                  </a:lnTo>
                  <a:lnTo>
                    <a:pt x="1189" y="1008"/>
                  </a:lnTo>
                  <a:lnTo>
                    <a:pt x="1215" y="956"/>
                  </a:lnTo>
                  <a:lnTo>
                    <a:pt x="1215" y="594"/>
                  </a:lnTo>
                  <a:lnTo>
                    <a:pt x="1189" y="491"/>
                  </a:lnTo>
                  <a:lnTo>
                    <a:pt x="1164" y="362"/>
                  </a:lnTo>
                  <a:lnTo>
                    <a:pt x="1112" y="259"/>
                  </a:lnTo>
                  <a:lnTo>
                    <a:pt x="1034" y="181"/>
                  </a:lnTo>
                  <a:lnTo>
                    <a:pt x="931" y="104"/>
                  </a:lnTo>
                  <a:lnTo>
                    <a:pt x="828" y="52"/>
                  </a:ln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88;p42">
            <a:extLst>
              <a:ext uri="{FF2B5EF4-FFF2-40B4-BE49-F238E27FC236}">
                <a16:creationId xmlns:a16="http://schemas.microsoft.com/office/drawing/2014/main" id="{D8716E86-26C7-27D6-E7B8-0A28834724DB}"/>
              </a:ext>
            </a:extLst>
          </p:cNvPr>
          <p:cNvSpPr txBox="1">
            <a:spLocks/>
          </p:cNvSpPr>
          <p:nvPr/>
        </p:nvSpPr>
        <p:spPr>
          <a:xfrm>
            <a:off x="593466" y="639239"/>
            <a:ext cx="1762601" cy="548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 kern="1200" cap="all" spc="75" baseline="0">
                <a:solidFill>
                  <a:schemeClr val="dk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pPr algn="ctr"/>
            <a:r>
              <a:rPr lang="en-US" sz="3750" dirty="0">
                <a:solidFill>
                  <a:schemeClr val="bg1"/>
                </a:solidFill>
              </a:rPr>
              <a:t>Research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742459" y="387369"/>
            <a:ext cx="1161300" cy="1161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title"/>
          </p:nvPr>
        </p:nvSpPr>
        <p:spPr>
          <a:xfrm>
            <a:off x="5069539" y="2114550"/>
            <a:ext cx="398508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PASSWORD MANAGER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7" name="Google Shape;327;p36"/>
          <p:cNvSpPr txBox="1">
            <a:spLocks noGrp="1"/>
          </p:cNvSpPr>
          <p:nvPr>
            <p:ph type="title" idx="2"/>
          </p:nvPr>
        </p:nvSpPr>
        <p:spPr>
          <a:xfrm>
            <a:off x="865909" y="622570"/>
            <a:ext cx="9144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4" name="Google Shape;325;p36">
            <a:extLst>
              <a:ext uri="{FF2B5EF4-FFF2-40B4-BE49-F238E27FC236}">
                <a16:creationId xmlns:a16="http://schemas.microsoft.com/office/drawing/2014/main" id="{CD20BE38-0033-EA32-9C08-4A1490DCD541}"/>
              </a:ext>
            </a:extLst>
          </p:cNvPr>
          <p:cNvSpPr/>
          <p:nvPr/>
        </p:nvSpPr>
        <p:spPr>
          <a:xfrm>
            <a:off x="-1796796" y="-1054336"/>
            <a:ext cx="6866335" cy="68663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7;p36">
            <a:extLst>
              <a:ext uri="{FF2B5EF4-FFF2-40B4-BE49-F238E27FC236}">
                <a16:creationId xmlns:a16="http://schemas.microsoft.com/office/drawing/2014/main" id="{7D554ED4-278B-3084-E4B8-943C5ED440A0}"/>
              </a:ext>
            </a:extLst>
          </p:cNvPr>
          <p:cNvSpPr txBox="1">
            <a:spLocks/>
          </p:cNvSpPr>
          <p:nvPr/>
        </p:nvSpPr>
        <p:spPr>
          <a:xfrm>
            <a:off x="-723295" y="336313"/>
            <a:ext cx="5406507" cy="4085035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lvl="0" algn="l" defTabSz="6858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 kern="1200" cap="all" spc="75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pPr algn="ctr"/>
            <a:r>
              <a:rPr lang="e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4299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327</TotalTime>
  <Words>248</Words>
  <Application>Microsoft Office PowerPoint</Application>
  <PresentationFormat>On-screen Show (16:9)</PresentationFormat>
  <Paragraphs>51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Tw Cen MT Condensed (Headings)</vt:lpstr>
      <vt:lpstr>Arial</vt:lpstr>
      <vt:lpstr>Assistant</vt:lpstr>
      <vt:lpstr>Assistant Light</vt:lpstr>
      <vt:lpstr>Nunito Light</vt:lpstr>
      <vt:lpstr>Tw Cen MT Condensed</vt:lpstr>
      <vt:lpstr>Wingdings 3</vt:lpstr>
      <vt:lpstr>Antonio</vt:lpstr>
      <vt:lpstr>Tw Cen MT</vt:lpstr>
      <vt:lpstr>Integral</vt:lpstr>
      <vt:lpstr>PERSoNAL SPECIALIZATION PROJECT</vt:lpstr>
      <vt:lpstr>INTRODUCTION</vt:lpstr>
      <vt:lpstr>INRODUCTION</vt:lpstr>
      <vt:lpstr>ABOUT THE ASSIGNMENT</vt:lpstr>
      <vt:lpstr>PowerPoint Presentation</vt:lpstr>
      <vt:lpstr>MALWARE SCRIPT</vt:lpstr>
      <vt:lpstr>MAIN GOAL</vt:lpstr>
      <vt:lpstr>How to create malware script to infiltrate a victim’s machine?</vt:lpstr>
      <vt:lpstr>PASSWORD MANAGER</vt:lpstr>
      <vt:lpstr>PowerPoint Presentation</vt:lpstr>
      <vt:lpstr>Research</vt:lpstr>
      <vt:lpstr>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SCRIPT AND PASSWORD MANAGER  PERSNAL SPECIALIZATION PROJECT</dc:title>
  <cp:lastModifiedBy>Kolev,Hristo H.</cp:lastModifiedBy>
  <cp:revision>6</cp:revision>
  <dcterms:modified xsi:type="dcterms:W3CDTF">2023-06-15T14:03:20Z</dcterms:modified>
</cp:coreProperties>
</file>